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notesMasterIdLst>
    <p:notesMasterId r:id="rId83"/>
  </p:notesMasterIdLst>
  <p:sldIdLst>
    <p:sldId id="256" r:id="rId2"/>
    <p:sldId id="342" r:id="rId3"/>
    <p:sldId id="343" r:id="rId4"/>
    <p:sldId id="257" r:id="rId5"/>
    <p:sldId id="259" r:id="rId6"/>
    <p:sldId id="264" r:id="rId7"/>
    <p:sldId id="258" r:id="rId8"/>
    <p:sldId id="272" r:id="rId9"/>
    <p:sldId id="270" r:id="rId10"/>
    <p:sldId id="271" r:id="rId11"/>
    <p:sldId id="398" r:id="rId12"/>
    <p:sldId id="399" r:id="rId13"/>
    <p:sldId id="344" r:id="rId14"/>
    <p:sldId id="260" r:id="rId15"/>
    <p:sldId id="275" r:id="rId16"/>
    <p:sldId id="408" r:id="rId17"/>
    <p:sldId id="380" r:id="rId18"/>
    <p:sldId id="266" r:id="rId19"/>
    <p:sldId id="262" r:id="rId20"/>
    <p:sldId id="265" r:id="rId21"/>
    <p:sldId id="269" r:id="rId22"/>
    <p:sldId id="276" r:id="rId23"/>
    <p:sldId id="277" r:id="rId24"/>
    <p:sldId id="268" r:id="rId25"/>
    <p:sldId id="379" r:id="rId26"/>
    <p:sldId id="381" r:id="rId27"/>
    <p:sldId id="382" r:id="rId28"/>
    <p:sldId id="263" r:id="rId29"/>
    <p:sldId id="267" r:id="rId30"/>
    <p:sldId id="340" r:id="rId31"/>
    <p:sldId id="288" r:id="rId32"/>
    <p:sldId id="290" r:id="rId33"/>
    <p:sldId id="383" r:id="rId34"/>
    <p:sldId id="385" r:id="rId35"/>
    <p:sldId id="341" r:id="rId36"/>
    <p:sldId id="350" r:id="rId37"/>
    <p:sldId id="400" r:id="rId38"/>
    <p:sldId id="292" r:id="rId39"/>
    <p:sldId id="345" r:id="rId40"/>
    <p:sldId id="280" r:id="rId41"/>
    <p:sldId id="386" r:id="rId42"/>
    <p:sldId id="279" r:id="rId43"/>
    <p:sldId id="294" r:id="rId44"/>
    <p:sldId id="346" r:id="rId45"/>
    <p:sldId id="282" r:id="rId46"/>
    <p:sldId id="295" r:id="rId47"/>
    <p:sldId id="297" r:id="rId48"/>
    <p:sldId id="348" r:id="rId49"/>
    <p:sldId id="349" r:id="rId50"/>
    <p:sldId id="347" r:id="rId51"/>
    <p:sldId id="387" r:id="rId52"/>
    <p:sldId id="388" r:id="rId53"/>
    <p:sldId id="377" r:id="rId54"/>
    <p:sldId id="353" r:id="rId55"/>
    <p:sldId id="394" r:id="rId56"/>
    <p:sldId id="393" r:id="rId57"/>
    <p:sldId id="354" r:id="rId58"/>
    <p:sldId id="352" r:id="rId59"/>
    <p:sldId id="392" r:id="rId60"/>
    <p:sldId id="391" r:id="rId61"/>
    <p:sldId id="355" r:id="rId62"/>
    <p:sldId id="390" r:id="rId63"/>
    <p:sldId id="356" r:id="rId64"/>
    <p:sldId id="409" r:id="rId65"/>
    <p:sldId id="378" r:id="rId66"/>
    <p:sldId id="410" r:id="rId67"/>
    <p:sldId id="411" r:id="rId68"/>
    <p:sldId id="412" r:id="rId69"/>
    <p:sldId id="413" r:id="rId70"/>
    <p:sldId id="414" r:id="rId71"/>
    <p:sldId id="357" r:id="rId72"/>
    <p:sldId id="403" r:id="rId73"/>
    <p:sldId id="404" r:id="rId74"/>
    <p:sldId id="405" r:id="rId75"/>
    <p:sldId id="376" r:id="rId76"/>
    <p:sldId id="406" r:id="rId77"/>
    <p:sldId id="407" r:id="rId78"/>
    <p:sldId id="389" r:id="rId79"/>
    <p:sldId id="395" r:id="rId80"/>
    <p:sldId id="396" r:id="rId81"/>
    <p:sldId id="397" r:id="rId82"/>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3F3F"/>
    <a:srgbClr val="B2FF8B"/>
    <a:srgbClr val="FFFCD5"/>
    <a:srgbClr val="FCFCFC"/>
    <a:srgbClr val="F8F8F8"/>
    <a:srgbClr val="F9F9F9"/>
    <a:srgbClr val="FBFBFB"/>
    <a:srgbClr val="E6E7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434" autoAdjust="0"/>
  </p:normalViewPr>
  <p:slideViewPr>
    <p:cSldViewPr snapToGrid="0">
      <p:cViewPr varScale="1">
        <p:scale>
          <a:sx n="85" d="100"/>
          <a:sy n="85" d="100"/>
        </p:scale>
        <p:origin x="379"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9.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18:48.7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92D050"/>
    </inkml:brush>
  </inkml:definitions>
  <inkml:trace contextRef="#ctx0" brushRef="#br0">2661 7536 113,'0'0'51,"0"0"-49,0 0-2,0-3 0,0 3 0,0 0 0,0 0 9,0 0 41,0 0-28,0 0 10,0 0 9,0 0 3,0 0 2,0 0-20,0 0-6,-2 0 32,0 0-31,2 0-2,0 0-2,0 0-9,-3 0-8,-6 0 0,-4 0 0,-1 0 3,-1 0 1,4 5-4,-2 3 1,-3-1 0,3 4 0,0-1 10,1-1-6,1 0 14,5-5-12,-2 2-2,2-4 0,1 5-3,-3 0 4,-2-1-6,4-2 0,-1 6 12,1-3-10,-1 4-2,-2-3 6,0 5-4,5-8 12,-3 2-7,2 2-7,-1-4 28,-1 6-26,3-1 15,-3 2-2,0-4-14,-2 6 12,3 0-13,-1-4 0,0 4 21,2-3-21,-1-2 10,2-1-1,-1 1-3,-1 2-2,-2 1-4,4-1 4,-4 0 9,3-3-9,1 3-2,-1-5 5,2 2-3,-1-1 3,2 2-7,0 0 0,-3 2 15,3-1-14,-2 0 4,0 4 2,-2 2 1,2-2-8,0 0 0,2 0 0,-3 4 4,3 0-1,-2 2-3,2 0 9,0 1-5,-2-4-1,0 1-3,2-4 0,0-2 5,0 2-2,2-4-2,0 2 11,-3 4-7,1-4 4,0 4-9,0 3 0,2-4 20,-2-3-18,2 2-1,0-2 1,0-1 8,0-2-14,0 0 4,0-1 0,0 1 3,0 2 0,0 1-3,0 0 0,0-1 12,0 4-12,0 1 0,0-3 1,2-1 7,2-3-6,1 1-2,-3-6 0,0 7 10,2-4-15,-2 1 5,4 6 0,-2 0 3,0 1-2,3-3 7,-3 2-5,0-5 7,2 3-15,-2 1 5,0-3 0,3 2 3,-3-2 0,0 2-3,2 0 1,-2-2 12,0-1-20,3 2 7,-1-2 0,-1 3 14,2 2-12,-3-7 3,1 5-5,-1 0 8,0 1-13,3-4 5,-2 5 0,2 0 9,1-2-7,1 4 0,0-2-2,0 2 12,2-4-19,-2 2 7,0 0 0,2 1 11,-2 0-10,0-1 1,0-4-2,3 2 13,-4-3-21,-1 1 8,-1-6 0,-2 1 1,2 2 1,0 0-2,-2 4 0,5-4 8,-2 5-12,4-2 4,-2 1 0,3-1 1,1 3 1,5-4-2,3 1 0,2-3 9,-5 5-18,-5-5 9,-2 1 0,3-1 6,-1 2-3,3-1-3,-1-2 0,1 2 9,-1-2-15,-1 1 6,1-4 0,-1 3 3,-1-1 1,1 0-4,-3 2 0,0 0 8,5-3-17,-1 0 9,3-2 0,0 2 0,0 4 3,0-5-1,-1 4-2,1-2 10,1-3-19,0 3 9,3-1 0,-1-1 0,0 2 4,0 1-4,-3-2 0,-3-2 7,3 2-16,-3-2 9,2 4 0,-4-1 0,3-2 2,-1 1-2,5 3 0,0-6 7,2 1-14,1-2 7,-1 0 0,0 2 0,2 0 1,-1 1-1,-3-3 0,-2 0 6,0 0-12,-3 0 6,1 0 0,-1 0-5,3 0 9,-2 0-4,2 0 0,0 0 8,-1 0-18,1-3 10,2-3 0,-2 1 2,5 0 2,-4 0-4,-1-2 0,5 0 5,-4-2-13,6-2 8,0 4 0,-5 0 2,2 0 1,-4 2-3,0-4 0,-3 6 7,1-4-15,-3 1 8,-2-4 0,1 1-4,-1-2 8,3 1-4,1 0 0,1-5 5,-1 8-16,3-7 11,-1 4 0,2-2 5,1 2-3,-1 0-2,0 1 0,-2-4 5,1 3-14,-3-2 9,-1 6 0,-1-4-4,-1 1 4,-1-1 0,-1 2 0,0-4 8,-1 5-12,-3-3 4,4-3 0,1 1 2,1 1-2,2-8 0,-1 3 0,6-2 6,-4 1-13,3-2 7,0 3 0,-3 7-4,1-5 7,-7 7-3,-3-6 0,3 4 8,-4-6-14,4 1 6,0 1 0,-1-1 3,2-3-2,-2 2-1,1 1 0,1-4 5,-2 0-11,-1 1 6,-3 4 0,0-5 1,2 4 1,-4-4-1,0-1-1,0 3 9,0-2-18,1 1 9,1 0 0,-2 2 0,0 1 2,0-3-2,3 2 0,-3 3 9,3-8-19,-1 3 10,1-1 0,-3 1 1,-2-3 4,0 3-5,0 3 0,0-5 9,0 1-17,0 0 8,0 0 0,0 1-1,0 0 4,0 2-3,0-2 0,0 1 9,0 0-19,0 0 10,0 4 0,0-2-1,0-2 4,0 0-3,-4 2 0,-3-4 11,0 4-17,-2-5 6,3 2 0,-1 0-1,-3 2 5,4-2-4,-3-1 0,1 3 10,-4-3-17,3 1 7,3 3 0,-2-2-1,4 0 3,0 0-2,-3 0 0,1 3 7,-1-1-12,0-1 5,-4 1 0,-3 0 2,1 0 0,0 2-2,2 0 0,0 1 7,0 0-14,-1-3 7,1-2 0,5 4 0,-4-2 1,2-2-1,1 4 0,1-3 6,-4 1-12,4 5 6,1-4 0,1 3-3,0 1 5,-2-2-2,0 0 0,-1 2 11,3-3-15,-2 2 4,-2 0 0,2 1 2,1-2-1,-1 3 0,0-4-1,-2 0 8,-1 2-18,3-3 10,-3 4 0,0-1 3,0 3-2,-2-6-1,-3 5 0,6-3 7,-4 4-7,3 1 0,1-4 0,-1 1 1,-1 2-1,2 0 0,-1 2-1,0 1 7,0-4-13,3 4 7,-3 1 0,1 1-3,0-1 7,1-3-4,-1-1 0,-4 3 9,3 1-17,1-3 8,0 3 0,0 0-3,1 1 3,-1 0 0,0 0 0,-1-4 9,3 4-16,0-2 7,-2 1 0,4 2 4,-5-3-3,0 1 1,0 0-2,-2 1 3,0 0-14,2 2 11,-2 0-3,2 0 1,0 0 4,2-3 0,1 2-2,1-3 10,-1 2-17,-2 0 7,0-3 0,-3 3 3,-1 2-3,2-2 0,-1 1 0,-1 1 4,3-2-9,1 0 5,-2 0 0,4-1 3,-3 2-2,3-3 0,-4 1-1,3 2 10,-1-2-18,-4 3 8,6 0 0,-3 0 0,2 0 0,-2-1 0,0 1-1,-2-2 9,3-1-15,-6 3 7,3 0 0,-3-2 3,1 2-3,1 0 0,2 0-2,-1 0 11,1 0-19,0 0 10,-1 0 0,-1 0 2,1 0 1,-5 0-3,3 0 0,0 0 7,-1 0-16,4 0 9,0 0-1,1 0 0,3 0 2,-1 0 2,3 0-3,-1 0 7,-2 0-13,-1 0 6,-6 0 0,1 2-3,4 1 5,-3-1-2,4-1 0,-1-1 7,3 0-14,-2 0 7,2 0 0,-3 0-2,0 0 6,0 3-4,-2-2 0,-1-1 5,1 7-14,1-3 9,-2 0 0,1-1-2,-2-1 3,1 0-1,4 3 0,-1-3 8,0 0-17,0-1 9,0 2 0,5-3 1,-3 1 0,0-1-1,-2 3 0,-1-1 8,0 3-21,-3 0 13,5 1-1,-6 0-1,3 2 3,-1-3-1,3 2 0,1 0 4,-2 0-11,-1-3 7,3 2-2,-4-2 0,-1 0 2,0 5 0,-3-2-4,-4 1 10,0 6-17,-7 2 11,0 4-6,-4 2 5,-4 7-15,-6 0 2,-1 3 0,2 0-18,-3-4 22,6 3-15,-1-4-12,0 7-15,0-8-70,0 1-80,7-13-216</inkml:trace>
  <inkml:trace contextRef="#ctx0" brushRef="#br0" timeOffset="3024.713">5484 8103 131,'0'-2'39,"0"2"-8,0-2-12,-3 2 6,3 0 7,-3 0 14,1 0 16,-2 0-6,2 0-28,-3 0 37,-1 0-24,-1 0-17,0 0-14,0 0-4,1 2 0,0 1-6,-4 6 0,3-5 10,1 1 1,0-3 4,-1 5 5,-3 1 11,2 4-16,-3-2-15,-1 4 4,4 5 8,1 1-11,1-1 1,-2 1 6,4-1 2,2-8 3,0 6-13,2-3 2,0-3 19,0 6-12,0-1 2,0 0 4,0-7 4,0 3-5,0-1-6,0-3-7,0-2 17,0 0-18,4 4 6,-2 0-2,5 2-4,-2 2 7,1-6-7,1 2 0,-1-1-1,1-4 1,2 2-4,0 0 4,0-3 2,-2 0-1,2 2-1,-1-4 0,1 2 5,3-2 1,-4 1-5,3-3 2,5 0 0,-3 0 12,5 0-4,-3 0-3,2 0 23,-5 0-22,2-5 8,-1 1-6,-1 2-4,-3 1-3,2-4-4,0 1 0,2 0 3,-1-3 3,1 2-6,0-2 5,1 2-5,-1-4 2,1-2-2,-1-3 0,-2 4 6,-4-7-3,-1 2-3,-4-1 3,1 0 3,-3-1 10,0 4-6,0-3-3,0 1 19,0 8-25,0-5 10,0 4 2,0-4-4,0 0-2,0-6-7,0 0 1,0-1-2,-5 1 3,-3 0-2,-2 6 1,-1-2 1,-4 2 4,-1 3-5,-4 0 2,0 4 21,-4 5-22,-5 0 0,-3 0-2,1 5-5,-2 21-17,2 6-46,-3 9-73,8-7-85,1-8-179</inkml:trace>
  <inkml:trace contextRef="#ctx0" brushRef="#br0" timeOffset="3790.0437">5733 7882 109,'0'-1'115,"0"1"-46,2 0 45,-2 0-35,0 0-14,0 0-6,0 0 3,0 0-5,0 0-17,0 0-16,0 0 29,-2 0-25,-10 14-1,-5 7 4,-6 10-21,-1 8 15,-5 10-6,0 3 9,-3 6 16,1 2-9,2 5-1,0-10-5,1 3-23,4-2 15,-1-9-21,4 1 2,0-6 5,0-1-7,3-4 0,1-1-1,3-7 5,5-8-8,5-5 3,2-11-19,2-3 13,0-2-26,0 0-15,0 0-17,0 0-32,0-19-20,0-4-57,4 0-160</inkml:trace>
  <inkml:trace contextRef="#ctx0" brushRef="#br0" timeOffset="4651.1894">5914 8511 181,'0'0'435,"0"3"-326,0-3-67,0 0 15,0 0-1,4 2-27,7 0 33,3 0 25,1 2-36,1-4-26,1 2-20,-3-2-5,1 0 18,-1 0-15,-3 0-3,-3 0 0,0 0-22,-6 0-9,0 0-38,3 0-41,-5-8-16,0-11-75,0 0-171</inkml:trace>
  <inkml:trace contextRef="#ctx0" brushRef="#br0" timeOffset="4980.1235">5941 8416 198,'0'0'439,"0"0"-330,0-2-41,4 0 44,4-4-53,3 2-34,-1 0 43,3 1-4,3-2-17,-1-2-17,3 7-29,3 0 13,-4 0-14,1 0 0,-3 0-8,1 0-10,-1 0-40,-3 0-42,-5 0-88,-7 0-75,0-11-336</inkml:trace>
  <inkml:trace contextRef="#ctx0" brushRef="#br0" timeOffset="5672.0832">6408 8020 60,'0'-3'448,"0"1"-388,0 2-18,0 0 18,0 0-34,0 0 3,0 0 11,0 0 20,0 0-34,0 12-20,-8 16 2,-6 7 32,1 2-8,4-1-1,2-2-26,4-5 5,3-6-7,0-2 5,0-8-16,0 2 8,12-2 0,-3-4-2,2-4 2,0 2 0,2-3 0,3-3 9,2 2 0,2-3-5,1 2-1,-4-2 22,-3 0-20,-4 0-2,-1 0-3,-5 0-7,2 0-12,-4 0-37,-2 0-41,2 0-32,-2-2-78,0-8-156</inkml:trace>
  <inkml:trace contextRef="#ctx0" brushRef="#br0" timeOffset="6024.1073">6551 8133 440,'0'-6'216,"0"3"-175,0 1-1,0 2 14,0 0-16,0 0-11,0 0 36,0 0 9,0 0-47,0 0 2,0 14-14,0 23-4,0 9 14,0 7 10,0-5 7,0-3-6,0-4-32,4-8 14,1-8-16,-5-7 0,0-8 7,0-3-3,0-7-4,0 3 0,0-1-40,0 0-38,0 3-41,0 0-28,0-3-90,0 0-122</inkml:trace>
  <inkml:trace contextRef="#ctx0" brushRef="#br0" timeOffset="6391.313">6774 8450 529,'0'0'196,"0"3"-159,0 6 51,0 5-18,-5 9-63,1 12 18,0 1 29,4 2-7,-2-6-18,2-4-29,0-11 3,0-6-3,0-4 6,0-5-16,0-2 8,0 0-55,0-7-58,0-18-65,0-12-153</inkml:trace>
  <inkml:trace contextRef="#ctx0" brushRef="#br0" timeOffset="6789.9898">6894 8136 518,'2'0'142,"5"0"-98,5 0 15,5 0-14,5 0-2,3 0 15,4 0 28,0-3-30,-2 1-41,-8-2 4,-5 4-19,-5 0 1,-9 0-1,0 0-48,0 0-32,-2 0-73,-21 0-114</inkml:trace>
  <inkml:trace contextRef="#ctx0" brushRef="#br0" timeOffset="7606.7834">6886 8139 607,'0'0'185,"0"0"-138,0 0 32,0 0-33,0 6-46,0 6-7,0 8 4,0 4 0,0 1 1,-3-6 2,3-1 0,0-4 22,0-5-9,0 3-1,0-7-4,0-2 4,0 2-11,0-5-1,0 0 0,0 0 1,0 0 0,0 0 2,0 0 2,0 0 1,0 0 11,0 0-9,0 0-1,0 0 14,0 0-13,0 0 3,7 0-11,4 0 15,5-1-7,1-8 0,1 6-2,0-2 5,4 1-10,-4 1 1,0 3-2,-2 0 5,-3 0-12,-2 0 7,-2 0-4,0 10 1,0 8 2,2 1 1,-2 2 0,-2 1 8,2 0-12,-5-2 4,0-5 0,-2-2 0,1-6 0,-3 2 0,0-6 0,0 4 2,0-3-4,0-2 2,-3 2 0,-7-1 12,-4 2-6,1-3 0,-5 0 3,0 1-5,0-3 18,1 2-19,1-2 4,1 0 14,1 0-13,3 0 0,2 0-8,2 0 3,5 0-14,0 0 11,2 0-20,0 0-13,0 0-43,0 0-83,0 0-62,0-5-154</inkml:trace>
  <inkml:trace contextRef="#ctx0" brushRef="#br0" timeOffset="8400.0872">7326 8365 274,'0'11'291,"0"-1"-260,0 6-13,0 2 21,0 1 53,0-5-9,0 3-1,0-5 4,0 0-41,0-7-26,0 7-5,0-7-9,0-3 6,0 0-11,0-2 0,0 0 8,0 0-8,0 0 5,0-18 14,0-8-19,0-6 1,3 6-1,4 3 0,2 2 4,-1 3-3,6-1-2,-1 5-1,5 5 2,-3-2 4,-1 8-4,-3 3 0,-2 0 7,3 0-6,-2 3-1,-1 17 0,1 13 0,-6 3-3,-2-2 3,-2 2 0,0-8 6,0-12-2,0-4 1,0-8-5,0-4 8,0 0-3,0 0-5,0 0 4,0-20 13,0-12-11,0-8-6,2 2-3,9 4 2,1 9-4,1 7 5,3 6-11,-3 7 10,3 3-1,-1 2 2,1 0-1,1 2 4,-1 20-10,-5 2 7,0 6 0,-4 0 3,-4 2-1,-3-4 2,0 0-4,0-9 8,0-4-3,0-5 0,0-3-5,0-7 8,0 0-8,0 0-11,0 0-40,0 0-105,0-12-50,0-5-177</inkml:trace>
  <inkml:trace contextRef="#ctx0" brushRef="#br0" timeOffset="9039.0687">7783 8476 462,'0'14'203,"0"2"-193,0 2 44,0 1-18,0-4-28,0-3-1,0-4-7,0-2 7,0-6 7,0 0-14,0 0 0,0 0 41,0-8-6,0-11-7,-4-7-28,-2-6 6,1 3-7,1-1 1,4 4 0,0 4 9,0 4-9,4 5 6,13 6-12,4 2 17,4 5-4,4 0 4,-3 0 8,1 9 11,-3 7-9,-8 5-1,-3 2-7,-3-1-12,-8 0 26,-2-4-13,0-6-6,0-5 12,0-7-8,0 0-2,0 0 2,0 0-7,0-5 18,0-19-23,8-6 0,3 0-9,5 2-1,3 6 10,-4 6 0,3 5 2,-3 8-14,1-2 12,-3 5-2,1 0 2,-3 15 1,-3 14 1,-3 8 8,-3-2-10,-2 0 37,0-9-35,0-8-1,0-7-2,5-11-63,6 0-184,0-9-368</inkml:trace>
  <inkml:trace contextRef="#ctx0" brushRef="#br1" timeOffset="28476.7739">1800 7582 35,'0'0'19,"0"0"0,0 0-1,0 0-10,0 0-8,0 0-35,0 0-29</inkml:trace>
  <inkml:trace contextRef="#ctx0" brushRef="#br1" timeOffset="28858.5667">1756 7671 242,'-8'7'182,"-2"6"-182,1 2-56,1 3 45,0 2-25,2 0-4,-1 0 21,1-4 8,2 0-17,-2 0-84</inkml:trace>
  <inkml:trace contextRef="#ctx0" brushRef="#br1" timeOffset="29124.9089">1734 7885 314,'0'0'102,"0"1"-92,0 5-7,0 1-3,0-2 16,0 7 11,-3-1-3,3 2-1,-4 1-20,2-1-3,-2 3-15,-6 1-17,4 3-74,-3-1-16,0-1-125</inkml:trace>
  <inkml:trace contextRef="#ctx0" brushRef="#br1" timeOffset="29344.0765">1653 8203 138,'-9'12'138,"3"2"-122,-1 0-1,3 4 2,4 3-4,0-2-11,0 2-2,0-6 0,0 4-11,0-10-30,0 2 2,2-1-15,0-1 21,1 2-28</inkml:trace>
  <inkml:trace contextRef="#ctx0" brushRef="#br1" timeOffset="29505.0129">1642 8560 54,'0'6'118,"0"6"-58,0 0-28,0-4-2,0 2 16,0-1-20,2-2-3,3 5-20,-1 2-6,1 0-52,0 0-32,-3 1-34</inkml:trace>
  <inkml:trace contextRef="#ctx0" brushRef="#br1" timeOffset="29660.7147">1667 8825 28,'0'10'157,"0"-2"-93,0 2-36,0-3-5,0 2-11,4-1-1,3 1-11,-1 2 10,2-2-10,2 3-21,1 0-36,-1-5-32,-2 0 9</inkml:trace>
  <inkml:trace contextRef="#ctx0" brushRef="#br1" timeOffset="29804.9452">1740 9038 113,'0'5'63,"0"3"-15,2-3-3,4 0-31,0 2 2,1-4-9,-3 1-7,4 1 0,0 5-29,1-3-50,-3 6-119</inkml:trace>
  <inkml:trace contextRef="#ctx0" brushRef="#br1" timeOffset="29985.7588">1821 9212 153,'2'3'104,"2"2"-101,3 3-6,0-1 1,2-4 2,-1 8-1,4-2 1,-3 1 0,2 3 0,0-1-3,0-3-11,0 1-1,1-3 4,-2 2-55</inkml:trace>
  <inkml:trace contextRef="#ctx0" brushRef="#br1" timeOffset="30135.9113">1999 9399 233,'4'3'37,"5"4"-21,3-2-8,1 4-6,3-1 4,1-3-6,-1-1-17,-3 2-21,1 1-84</inkml:trace>
  <inkml:trace contextRef="#ctx0" brushRef="#br1" timeOffset="30312.0435">2178 9583 150,'2'0'68,"0"4"-67,0-1 4,2 4 7,3 3-3,0 0 29,2 4-8,0 4 4,-1-6-7,2 2-27,-2 0-41,-1-6-19,3-2-65</inkml:trace>
  <inkml:trace contextRef="#ctx0" brushRef="#br1" timeOffset="30493.475">2363 9798 174,'2'2'58,"2"4"-15,5-6-5,0 4 12,2 0-11,5 0-15,-1-1 2,6 4-26,-4-3-4,8 1-3,-3-2-53,3-1-1,-4-2-1,-4 0-40</inkml:trace>
  <inkml:trace contextRef="#ctx0" brushRef="#br1" timeOffset="30672.1974">2703 9893 59,'11'0'136,"-1"2"-95,1-2-17,-1 0 8,2 0 7,-1 0-34,3 0 21,-1 0-6,3 0-12,-1 3-8,3-1-19,-3-2-39,4 2-24,0-2-75</inkml:trace>
  <inkml:trace contextRef="#ctx0" brushRef="#br1" timeOffset="30839.0667">3033 9922 114,'7'4'153,"2"-3"-92,4 2-17,3 1 6,2-4-14,0 0-21,4 0-10,-2 0 5,3 2-10,-4-2-81,1 3-52,-1-3 21,-4 0-26</inkml:trace>
  <inkml:trace contextRef="#ctx0" brushRef="#br1" timeOffset="30983.8369">3366 9951 208,'8'2'33,"8"-2"-12,-3 3 3,1-3-11,3 0-7,4 0-5,-2 0 4,2 0-5,1 0-35,1 0-77</inkml:trace>
  <inkml:trace contextRef="#ctx0" brushRef="#br1" timeOffset="31144.7571">3727 9956 195,'8'0'207,"1"0"-179,3 0-24,3 0-2,1 0-2,-1 0 0,6 0-32,-1 0-12,-1 0-15,0 0-42,-6 0-50</inkml:trace>
  <inkml:trace contextRef="#ctx0" brushRef="#br1" timeOffset="31273.0558">3932 9950 4,'13'-9'39,"0"4"42,1-4-5,1 4-29,3-1-2,-3 0-18,2 2 4,3-7-31,-3 8-6,4-1-21,1-3-17,-2 0-9,2-2-11,-2 2-48</inkml:trace>
  <inkml:trace contextRef="#ctx0" brushRef="#br1" timeOffset="31433.6622">4338 9806 0,'8'-5'235,"-1"2"-183,2-4 0,2-3-3,3 1-36,-1-3-13,0 1-1,1 0-30,-1 4-67,-4-3-45</inkml:trace>
  <inkml:trace contextRef="#ctx0" brushRef="#br1" timeOffset="31587.7474">4554 9653 26,'4'-10'437,"0"3"-347,4-7-85,0 5-1,5-5-4,1 5-37,3 0-23,2 3-2,-4 2-42,1-6-41</inkml:trace>
  <inkml:trace contextRef="#ctx0" brushRef="#br1" timeOffset="31776.7716">4739 9486 93,'0'-10'83,"4"3"-30,0-5-34,4 1-18,2-3-1,-1 3 0,3-1 1,1 0 3,-5 1-4,4-3 4,-5 2 30,-1 3 26,3-3-9,-2 1-51,2-5-5,-3 4-89,4 0-110</inkml:trace>
  <inkml:trace contextRef="#ctx0" brushRef="#br1" timeOffset="31933.4313">4959 9176 372,'5'-14'264,"0"2"-242,3-5-1,1 3-21,3 3-12,1-3-33,-3 0-3,0 5-10,-1-2-105,-5 1-43</inkml:trace>
  <inkml:trace contextRef="#ctx0" brushRef="#br1" timeOffset="32105.6454">5046 8976 142,'0'-9'68,"0"-5"-23,2 0-30,3-2-15,2-1-3,-3 2 3,1-2 4,-3 6 20,0 1 15,0-4 21,-2 3-35,0-6 16,0 0-41,0-2-76,0 0-79</inkml:trace>
  <inkml:trace contextRef="#ctx0" brushRef="#br1" timeOffset="32255.6524">5116 8576 345,'0'-14'317,"-5"4"-292,0-4-20,3 0-10,2-4-40,0-2-69,0-1 13,0 2-11,0 3-74</inkml:trace>
  <inkml:trace contextRef="#ctx0" brushRef="#br1" timeOffset="32406.3932">5075 8325 406,'-4'-10'133,"4"-5"-131,0-3 11,0-1-13,0-1-36,0 6-45,4-1-10,0 0 2,-1-1-55</inkml:trace>
  <inkml:trace contextRef="#ctx0" brushRef="#br1" timeOffset="32583.8545">5060 8057 113,'-12'-14'199,"1"2"-140,3-2-35,-2-3 33,4 0-26,1-5-31,1 0-13,4-1 10,0-3-18,0 1-72,0 0-18,-2-1 54,-2 5 8,-4 0-57</inkml:trace>
  <inkml:trace contextRef="#ctx0" brushRef="#br1" timeOffset="32693.6585">4948 7735 11,'-16'-13'81,"3"3"30,0-6-51,1 0 21,2-4-5,3 0-29,3 0-8,-1-4-39,5 2-26,0-4-123,-5 3-110</inkml:trace>
  <inkml:trace contextRef="#ctx0" brushRef="#br1" timeOffset="32849.1086">4830 7420 574,'-15'-13'295,"3"3"-295,1-1-24,9 2-5,2-3-76,0 4-103,0-7-13,0 1 69</inkml:trace>
  <inkml:trace contextRef="#ctx0" brushRef="#br1" timeOffset="32991.6133">4707 7253 454,'-8'-13'227,"-4"2"-227,8-1-6,-1-2-4,1 0-7,0 0-58,2 0-7,-5 2-47,-3-1-159</inkml:trace>
  <inkml:trace contextRef="#ctx0" brushRef="#br1" timeOffset="33150.3792">4502 7014 239,'-15'-14'61,"-3"0"-61,0 2-81,2 0-138</inkml:trace>
  <inkml:trace contextRef="#ctx0" brushRef="#br1" timeOffset="33240.7965">4371 6921 197,'-9'-3'0,"5"-6"0,-6 4-160</inkml:trace>
  <inkml:trace contextRef="#ctx0" brushRef="#br1" timeOffset="33381.8072">4263 6880 216,'-8'-2'226,"-3"-1"-226,1 2-41,0-5-1,3 3-3,1-1 8,-4 3-26,1-1 59,-1 2-12,-2 0-54</inkml:trace>
  <inkml:trace contextRef="#ctx0" brushRef="#br1" timeOffset="33556.0852">4024 6825 187,'-10'-5'261,"1"-1"-197,1-3-18,0 4-41,0 1-5,-1-4-44,0 6 40,-5 0-37,-3 2-138</inkml:trace>
  <inkml:trace contextRef="#ctx0" brushRef="#br1" timeOffset="33734.3736">3684 6761 755,'-19'-7'69,"-2"0"-69,8 3-67,-1 3-15,6 1-92,1 0-70,-5 0 122,-1 0 44</inkml:trace>
  <inkml:trace contextRef="#ctx0" brushRef="#br1" timeOffset="33904.8775">3305 6778 50,'-22'-3'464,"-1"2"-464,4 1-65,3-4-48,1 0-7</inkml:trace>
  <inkml:trace contextRef="#ctx0" brushRef="#br1" timeOffset="34100.4646">3015 6766 347,'-6'0'239,"-1"0"-202,3 0-37,0 0-17,-6 0 5,-1 0-77,0 0-70,-7 0 7</inkml:trace>
  <inkml:trace contextRef="#ctx0" brushRef="#br1" timeOffset="34297.9115">2739 6829 470,'-17'0'117,"-4"0"-111,8 0-5,-1 0-1,-3 5-7,5-3-62,-8 6 13,3 2 42,-4-1-84,-6 8 17,1-2 10,0-8 22,5 0-49</inkml:trace>
  <inkml:trace contextRef="#ctx0" brushRef="#br1" timeOffset="34467.7792">2309 6999 401,'-13'5'87,"1"-1"-61,1 4-8,1 0-18,-2 2 4,3 2-13,-5 2 7,3 0-38,-1-2-114,0-3-68</inkml:trace>
  <inkml:trace contextRef="#ctx0" brushRef="#br1" timeOffset="34719.0412">2084 7175 168,'-14'7'359,"3"8"-328,-5-3-29,6 3-4,-1 4 2,-1-4-4,-1 6-5,-5-1 9,-5 2-17,0-1-8,-4 2-62,2-5 46,0-1 41,5 0-4,5 1 9,4 0-2,6-4 7,2 2-10,3 0-14,0 2 13,0 1-40,0 1-61</inkml:trace>
  <inkml:trace contextRef="#ctx0" brushRef="#br1" timeOffset="37391.1526">5111 6529 136,'-3'0'229,"1"0"-220,2 0-9,0 0 0,0 0-5,0 0-9,0 0 14,0 0 30,0 0 2,0 0-6,0 2 34,0-2 12,-4 0-22,2 6-22,-3-2-26,1 0 21,-3 2-23,2 4 6,-3-5 9,1 4 1,1 1-4,-2 0 5,2-1-17,2 4 34,1-5-34,1 3 2,2 0 11,0 4-10,0-4 6,-2 1-9,2 5 9,-2-4 2,2-3-7,0 3-3,0-4 11,0 3-12,0-1 12,0 1-12,0 2 8,0-5 1,4 3-9,3-1 0,-3 1 7,0-5-6,-1 4 1,0-6-2,1 6 9,-2-3 0,2-2-9,3 6 0,-3-5 4,6 4 1,-2-5 2,1 0-7,0 4 5,3-4 3,-4 1-7,-1 0 5,2-5 5,-4 0 0,1 1 0,-2 0-6,3 3-5,0-3 30,4 2-26,0-1-1,5 2 11,-1-4-10,3 2 0,-1-2-4,0 0 8,-1 0-8,-3-2 1,0 0-1,-2 0 11,0 0-5,-4 0 1,2 0-7,0 0 6,-1 0 1,4 0-7,-1 0 0,0 0 2,-2-4 0,0 1 5,0-6-7,-5 5 5,6-3 16,-4-2-21,-2 1 6,3-4 3,-3 2-6,4 0 4,-6 1-2,2 2-2,-2-1 15,3 2-15,-1-4-3,2 3 3,0-2-1,2-2-1,-1-3-1,1 2 0,0-1-4,-2-4 6,1 6-2,-3-3 3,-2 6-2,0-2 8,0 2-9,-2-1 1,0 0 6,0-4-7,4 1 0,-4-4 5,0 3-5,0-4 3,0 0-3,0 6 2,0-3 19,0 4-20,0-1 15,-6 2-11,0-3 8,-1-2-6,1 2-7,-4-4 0,2-2 0,-3 2 2,-1-1-3,1 8 1,-2-1-7,-1 1 5,-1 6 1,1-2 0,-3 0-15,-1 3 16,0-3-11,-2 5 1,0 0-13,-3 0 7,-4 0-26,-4 8-50,-2 13 7,-5 7-24,-1 2-44,-2 4-22,5 0-81,9-6 56</inkml:trace>
  <inkml:trace contextRef="#ctx0" brushRef="#br1" timeOffset="38038.4372">5432 6310 455,'0'0'215,"0"0"-192,0 0 14,0 0 1,0-1-38,2 1 0,-2 0 7,0 0-4,0 0 7,0 0 5,0 0 19,0 13 17,-4 23-33,-10 22 18,1 16 24,-5 14-44,0 4-13,2-5 6,-1-7-2,-1-11-6,-3-5-1,4-9 0,-5-2 4,4-7-3,2-6-1,3-4 0,4-12-5,4-10-3,3-7-29,2-5-23,0-2-7,0 0-38,0-11-32,5-10-115</inkml:trace>
  <inkml:trace contextRef="#ctx0" brushRef="#br1" timeOffset="38487.0228">5777 6940 639,'0'0'182,"2"0"-131,6 0 9,5 0-38,9 0-10,5 0-10,4 0-2,-2 0 0,0 0-10,-7 0-29,-8-2-26,-6 0 9,-8-4-63,0 4-65,-20 1-287</inkml:trace>
  <inkml:trace contextRef="#ctx0" brushRef="#br1" timeOffset="38794.9615">5773 6856 192,'0'-2'324,"0"-3"-232,0 3-33,0 1 49,0 1-38,0-2-15,4-2 23,4 1-16,0 0 7,5-3-28,5 3-18,3 2 17,3 1-37,2 0 0,-1 0-3,0 0-20,-6 0-26,-3 0-78,-7 0-86,-7 0-82</inkml:trace>
  <inkml:trace contextRef="#ctx0" brushRef="#br1" timeOffset="39537.6789">6313 6766 203,'2'0'251,"-2"0"-169,0 0 16,2 0 10,-2 0-55,2 0 6,0 0-16,2 16 32,2 2-1,0 2-44,-4-3-18,1 2-10,-1-10 11,-2 1-18,0-5 5,0-5-15,0 0 12,0 0 6,-11 0 10,-3-2-13,3-16-16,-3-2 8,6-3 7,3 6 1,5 1 7,0 2-7,0 3 3,9-3-3,9 2-3,7-1-3,-4 1 6,6 1 0,0 1-4,0 0 7,0-2-3,0-3 0,-2 4 9,-4-3-20,-3-4 11,-3 0 0,-5 0 14,-6-4-13,-4-4 4,0 0-5,0-6 11,-11 6-14,-9-2 3,-2 3 0,-1 6 14,-1 1-9,2-1 1,-3 8-6,3 2 8,-3 6-18,1 3 1,-1 0-21,1 9-20,3 17-38,6 9-63,7-1-128</inkml:trace>
  <inkml:trace contextRef="#ctx0" brushRef="#br1" timeOffset="40186.1145">6344 7124 138,'0'0'298,"2"0"-210,-2-2-45,0 0 38,2 0-67,0 1 9,0-1-14,-2 2 27,0 0 5,0 0-29,0 0-2,0 0-10,0 0 4,0 0-8,0 0-34,0 0 23,0 0 15,0 0 5,0 0 8,0 0 0,0 0-7,0 0 17,2 0-17,8-9-2,-1 3 8,-5 2-10,-2 4 13,-2 0 8,0 0-13,0 0 50,0 0-15,-4 0-4,-7 4 5,-1 0-36,6-2-4,4-2-5,2 0 9,0 0-20,0-11-53,0-4-75,-5 9-71,-3 6-205</inkml:trace>
  <inkml:trace contextRef="#ctx0" brushRef="#br2" timeOffset="117947.803">9957 6895 136,'0'-5'28,"0"5"-24,0-2 16,0 0-19,7-2 10,-1 2 17,4 0-9,-6-1 13,-2 3 4,-2 0 20,0 0 31,0 0-20,0 0 18,0 0-23,0 0-5,0 0 1,0-1-20,0 1-1,0 0 9,0-4-29,0 4 37,0 0-23,0 0-7,0 0 13,0 0-14,0 0-1,-4 0-8,-10 4-6,-6 17 1,-4 8-9,-3 9 0,-2 4 13,0 2-8,0 4 5,0-2-9,0-1 11,2-5 6,0-4-14,5-6 3,2-8 18,7-4-15,1-9-2,8 2-8,2-10 10,0-1-12,2 0 2,0 0 0,0 0 3,0 0-2,0 0 0,0 0-1,0-5 11,18-16 5,6-12-11,9-6-1,6-13 8,-4-3-8,5-2 2,-5-4-6,2 6 8,-6 0-16,-5 9 8,-6 5 0,-1 5 6,-9 5 4,-1 7 3,-1 6-1,-2 2-3,-2 9 16,-2 0-21,1 6-2,-1 1 9,-2 0-11,0 0 0,0 0 0,0 0 6,0 0-14,0 0 8,0 0 0,0 0 5,0 0 1,0 0 0,2-5-6,-2 3 10,2 0 1,-2 2-11,2-1 0,-2 1 12,0 0-11,0 0 2,0 0-3,0 0 6,0 0-12,0 0 6,0 0-3,0 0-1,0 0 4,6 10 0,0 5 0,1 14 6,5 8 11,2 12-17,1 5 10,2 6 5,3 1-5,-1-1 0,2-4-10,-3-7 8,-1-1-1,-1-7-6,-3-12-1,3 2 6,-1-9-6,2 0 4,-2-2-4,-1-4 6,-1-3-10,-5-6 4,2 0 0,-6-4 0,0 1 2,-1 1-2,-1-2 0,-2-1 3,0 0-8,0-2 5,0 0 0,0 0 6,0 0-2,0 0 2,0 0-6,0 0 7,0 0 5,0 0-10,0 0-2,-2 0 5,-7 0-5,-3 0 4,1 0-4,-3-4 1,1 4-6,1-2 5,-5 2 0,2 0-1,-3-1 3,-4-4 0,-5 3-2,-4 2 0,-1 0-4,-1 0 4,-2 0 0,-1 0 1,-4-2 0,-3-1 3,3 0-4,-5-1 0,6-2 0,5 5 0,3-5 0,8 3 6,11 1-3,0 2 3,7 0-6,5 0 2,0 0-19,0 0 17,0 0-11,0 0-3,0 0-10,0 0-4,3 0-31,11 0-41,3 0 9,1 0-73,-3 0-111,-3-2-112</inkml:trace>
  <inkml:trace contextRef="#ctx0" brushRef="#br2" timeOffset="118997.9358">10601 6766 563,'0'-5'103,"0"1"-79,0 3 34,0-1-15,0-3-25,0 3 2,0 0 20,0 2 33,0 0-36,0 0 19,0 0 30,0 0-15,0 0-18,0 0-40,0 0-8,0 0-4,0 4-1,-4 22-1,2 9 1,-1 11 9,3 4 14,0 8-16,0 6-5,0 0 34,0-3-33,0-7 10,0-4-6,0-5-1,3-7 10,1-1-16,0-1 4,-2-8 18,-2-4-21,3-8 7,-3-4 17,0-8-15,3-4 7,-3 2-17,2-2 2,0 0 3,-2 3-4,2-3-1,0 0 10,1 0-5,-3 0 10,2 0-14,-2 0 4,2 0 9,2 1-14,3-1 0,7 3 7,6-2-6,8-1 12,8 0-5,4 0-5,4 0 32,-1-1-30,-7-3 0,-7 1-2,-7 3 2,-4 0-9,-4 0 4,-6 0 0,-1 0-17,-5 0 15,0 0-20,-2 0-14,2 0-42,-2 0-44,0 0-98,0-7-198</inkml:trace>
  <inkml:trace contextRef="#ctx0" brushRef="#br2" timeOffset="119470.6169">11583 7502 432,'-4'0'325,"4"0"-205,0 0-54,0 0 20,14 0-24,5-5 1,-2 3 22,-1 2-10,-1-2-27,8 2 16,4 0-25,2 0 9,4 0-3,0 0-45,3 0 9,-5 0-9,-4 0-22,-7-1 15,-9-3-47,-9 4-21,-2-3-30,0-1-37,-15-2-62,-14-4-227</inkml:trace>
  <inkml:trace contextRef="#ctx0" brushRef="#br2" timeOffset="119771.5565">11627 7281 618,'-7'-6'283,"5"4"-179,2-1 29,0 3-27,0 0-46,0 0-10,2 0-11,21 0 32,3 0-37,5 0-34,3 0 12,0 0-12,-1 0-29,-2 0-44,-4 0-106,-12 0-138,-13 0-364</inkml:trace>
  <inkml:trace contextRef="#ctx0" brushRef="#br2" timeOffset="121349.9324">12721 6988 560,'0'-9'154,"0"0"-124,0 3 74,0-2-53,0 0-29,0 1 14,2 6 9,-2 1 1,0 0-36,0 0 2,0 0 16,0 4-1,0 30-7,-10 13 18,-4 23 11,-8 1-6,-3 1-13,3-3-30,-1-11 44,4-3-35,1-10-1,3-7 6,-4-13-13,1-12 5,-1-8-1,-4-5 7,-4 0 0,0-8-12,0-23-2,1-2 2,2-8 0,-1-3 2,5 4-2,5-1 3,3 3-8,5 1 5,7 3-2,0 3-2,3 12 3,19 6 1,5 5-5,4 8 10,5 0-11,4 6 6,2 21 0,0 11 6,4 3-2,-7 8 4,-1 7-5,-5 2 5,-1-3 13,-3-2-21,-5-8 0,-1-18 6,-4-4-6,-3-11-7,-3-12-29,3 0-95,-7-19-110,-9-16-342</inkml:trace>
  <inkml:trace contextRef="#ctx0" brushRef="#br2" timeOffset="147631.6242">13209 6846 187,'0'0'82,"0"0"-38,0 0-4,0 0 46,0 0-23,0 0 15,0 0 24,2 0-32,-2 0-9,0 0 10,0 0-22,0 0 14,0 0-31,3 0-9,-3 0 12,0 0-14,0 0 8,0 0 6,0 0-23,0 0 41,0 0-37,0 0-7,0 0 9,0 0-18,0 0 1,0 10-2,-3 12 2,-5 6 6,-3 12 1,1 0-7,4 5 15,0-2-16,1 0 6,1-3-6,-1-2 10,0 0-8,1-4-2,2 7 0,2 4 3,0-5 0,-2-1-3,2-14 0,0-3 8,0-4-14,0-4 6,-3 0 0,3-1 2,0 2 0,0-3 2,0 2-4,0 1 12,0-10-13,0 2 1,0-2 0,0-5 3,0 0-2,0 0 5,0 0-3,0 0 6,0 0 15,0 0-22,0 0 3,0 0 10,0 0-7,0 0 0,0 3-2,7 1 4,4 2 15,7-2-18,2 1 2,7 0 23,2 2-16,5-4-5,-1 5-2,2-4 0,-6 0 7,-4 0-16,-8-1 0,-3 0 0,-5 0 2,-5-2 0,-2-1-2,-2 0-24,0 0 23,0 0-65,0 0-42,5 2-50,4-2-129,9 0-248</inkml:trace>
  <inkml:trace contextRef="#ctx0" brushRef="#br2" timeOffset="148269.6173">13613 7633 223,'-5'0'220,"3"0"-128,2 0-6,0 0 0,0 0-36,0 0-28,0 0 47,0 0-10,0 0-7,0 0-2,0 7-2,0 1 6,0 4-12,0-1-34,7 0 20,4-2-28,7 0 5,0-6 14,6 2 5,-1-5-1,1 0-13,-2 0-8,1-5 21,-4-2-21,-5-3-2,-3 1 10,-5-4-5,0 3 12,-6-4 4,0-1-14,0-4 34,0-4-35,-10-3-1,-5-3 2,-3-2 0,1-1 3,-6 6-4,3 2-4,2 8 31,-2 10-31,2 2 3,-4 4-5,-3 0-2,3 20-17,1 10-31,4 6-55,6 2-37,8-8-202,3-1-313</inkml:trace>
  <inkml:trace contextRef="#ctx0" brushRef="#br2" timeOffset="150071.6662">14266 6979 198,'0'-9'353,"0"3"-244,-2 0-69,2-2 32,0 2-44,0 0-18,0-2 5,0-1 3,2 6 14,2-1-15,-4 4 1,0 0 50,0 0-29,0 0-15,0 0-6,0 0-17,0 0-1,0 0-2,0 7 2,0 18 10,-6 15-4,-5 16 17,-3 8 1,-1 7-7,-1-8 15,1-1-17,1-10-12,3-7 20,0-9-19,2-10 2,2-9 7,5-10-13,2 0 7,0-7-7,0 0 0,0 0 11,0 0-10,0 0 7,0 0 6,0 0-12,0-7 8,0-4-10,0-2 0,0-4 5,0-2-1,0-6-2,0-8 1,0-6 3,18-7 2,0-3-8,2-7 0,2-1 15,-4 1-12,0 0-3,-3 6 5,-2 1 4,3 10-14,-3 6 5,-1 1 0,-3 11 12,-3 4-9,-4 7 17,0 7 8,-2-2-24,0 5 21,0 0-25,0 0 3,0 0-2,0 0-1,0 0-2,0 0-1,0 0-17,0 18 20,0 8-9,4 5 9,2 5 12,3 6-11,5 2 3,5 4 11,1 3-11,3-1 15,-1 0-19,0 0 0,1-5 17,-4 0-16,4-5 1,-5 0-2,-3-6 7,1 0-14,-3-6 7,1-4 0,-5-2 0,-3-4 0,0-4 0,-3-5 0,0-4 1,-3-2-7,0-3 3,0 0 3,0 0-2,0 0 5,0 0 1,-10 0 8,-5 0-7,-3 0 2,-7 0-7,-2 0 0,-4 0 4,-2 0-4,-3 0 0,1 0 5,-1 0 3,1 0-10,4 0 2,-4 0 0,7 0 8,1-3-8,0 3 0,7 0 0,3 0-24,5 0 3,6 0-33,6 0-33,0 0-34,0 0-139,18 0-160</inkml:trace>
  <inkml:trace contextRef="#ctx0" brushRef="#br2" timeOffset="150836.8754">14953 6930 298,'0'-3'204,"-5"-4"-131,3 3 30,2-5 23,0 4-42,0 1-11,0-6 11,0 4-41,0 2 3,0 0-30,0 4 19,0-4 25,0 4-38,0 0-7,0 0-12,0 0 7,0 0-1,0 0-9,0 0 0,0 0 13,0 0-13,0 10-1,0 17-3,0 22 8,0 11 19,0 16 2,0 7-19,0-1 16,0-2-21,0-10 3,0-6-4,0-10 11,0-12-19,0-10 8,0-11 0,0-13-2,0-8 2,0 0-18,5 0-2,-1-17-49,3-16-12,-3-12-95,-4 0-149,0 10-155</inkml:trace>
  <inkml:trace contextRef="#ctx0" brushRef="#br2" timeOffset="151408.163">14645 6828 339,'0'-3'121,"0"2"-62,0-1 17,0 0-23,0-1 1,0 3 4,0 0 60,0 0-27,0 0-28,0 0 18,0-2-22,0 2-6,3 0-23,18 0-24,15 0 24,15 0-2,16 0 1,7 0 3,8 0-21,1 0-6,-7 0-5,-11 0-4,-19 0-9,-15 0 2,-15 0-17,-9 0 6,-7 0-36,0 2-31,-7 6-100,-18 4-275</inkml:trace>
  <inkml:trace contextRef="#ctx0" brushRef="#br2" timeOffset="163647.8639">15519 7546 442,'-5'-7'151,"3"4"-112,2 0 16,0 2-19,0 1-27,0 0-9,0 0 0,0 0 0,0 0 6,0 0 2,0 0 63,0 0 34,0 0-31,0 0 15,0 0-45,0-4-6,0 1 2,0 3-16,0 0 0,0 0-21,0 0 9,0 0-10,0 0-2,0 0-6,0 11 6,0 18 0,4 24 17,3 18 13,0 14-25,-2 8 41,-5 2-44,2 1 2,-2 3 5,0-4-8,0-11 2,0-6-3,0-14 0,0-6-2,-14-10 2,-1-4-1,-6-8 1,-3-4 0,-2-6 5,-3 1-5,0-11 2,4 0-5,5-4 3,9-6-8,4-4 2,4-2-26,3 0-29,0 0-49,0 0-105,0-16-181</inkml:trace>
  <inkml:trace contextRef="#ctx0" brushRef="#br2" timeOffset="164535.7836">15329 8622 270,'0'0'153,"0"0"-96,0 0 40,0 0-40,0-4-16,0 3 11,0-1 19,0 0 9,0-1-11,3 1 1,-1-3 39,0 5-51,-2-2-7,0 2-5,0 0-11,0 0-3,0 0-32,0 0 9,0 2-19,2 15 13,-2 8-3,0 5 10,0 0-5,0 0 5,-4-2-10,-9-2 2,-3-4 27,1-2-28,-1 0 9,0 1 8,7-4-11,2-3 7,5-4-14,2-5 0,0-4-3,0 1 3,0-2 0,0 0 1,2 0 1,5 0 8,0 0-10,-2 0 3,1 0 3,3-2-6,2-6 0,7-4 4,2-6-3,9-3 3,0-4-4,2-8 0,-2 6 3,-4 3 1,-8 4-4,2 6 10,-7 2-7,0 7 5,-5 1-8,1 3 0,-3 1-6,-1-2 6,-2 2-1,-2 0-1,0 0 4,0 0-2,0 0 0,0 0 0,-6 0 16,-17 0-14,-6 0 2,-2 0 4,3 0-4,3 0 13,9 0-17,5 0 4,5 0-12,4 0 8,2 0-35,-6 0-41,2 0-65,-5 0-68,-7-3-271</inkml:trace>
  <inkml:trace contextRef="#ctx0" brushRef="#br2" timeOffset="178301.2239">16268 7342 182,'0'-3'216,"0"-3"-132,0 1-63,2 0 46,2-2-10,1-1-13,1 3 4,4-2-5,-4 4 16,-1-3-34,-3 4 3,0 2 49,-2 0-14,0 0-8,0 0-11,0 0-31,0 0 18,0 0-27,0 0-2,0 0 4,0 0-6,0 0-7,0 23 1,0 14 6,0 7 1,0 8-1,-7 4 0,-1-5 15,1-2-11,2-4 9,3-5 10,2-7-20,0-6 27,0-8-28,0-2-1,0-7 7,0 0-8,0-4 0,0 4 0,0-4 7,0 1-11,0 2 4,0-3 0,0 2 5,0-4-3,0 2 6,0 1 3,10-2-6,0 1 17,6-3-12,6-2 3,7-1 27,2 0-7,-2 0 3,-4 0-19,-7 0-7,-5 0-7,-4 0-3,-2 0-5,-3 0 1,3 0-10,-1 0-13,1 0-14,3 0-55,-4 0-19,-4 0-184,-2 0-326</inkml:trace>
  <inkml:trace contextRef="#ctx0" brushRef="#br2" timeOffset="179207.5795">16731 7819 324,'-4'-7'205,"4"3"-152,-2 3-10,2 1 35,0 0-17,0 0-23,0 0 40,-2 0-15,2 0-16,-2 0 2,-1 0-13,1 7-12,0 12-11,0 2-7,2 2 10,0-3-15,0-4-1,9 2 14,6-6 1,3-1 14,4-3 5,5-5-29,-3-1 26,3-2-27,0 0-3,-2 0 12,-3 0-13,-5-10 5,-5-7-5,-3 4 3,-7-7-4,-2 3 1,0-6 0,0 0 3,-13 3-1,-7 4 5,-5 6 8,0 5-8,-6 5 31,-5 0-38,3 0 3,-2 0-5,8 2 2,4 5-4,8 5-9,3 6-38,10 4-7,2 9-121,0 0-171,16-2-356</inkml:trace>
  <inkml:trace contextRef="#ctx0" brushRef="#br2" timeOffset="179646.6927">17244 7923 575,'0'-2'244,"0"2"-165,0-3-20,14-1 31,8 3-49,7-5 7,6 6 25,4 0-17,-4 0-19,-1 0-26,-10 0-2,-11 0-18,-1 0 5,-10 0-42,-2 0-41,0 0-91,-9 0-145</inkml:trace>
  <inkml:trace contextRef="#ctx0" brushRef="#br2" timeOffset="179905.3829">17226 7726 481,'0'-2'333,"0"2"-232,0 0-70,14 0 37,13 0 0,8 0-18,1 0 17,-7 0-34,-5 0-22,-8 0-10,-9 0-1,-5 2-38,-2 7-75,0-6-176,-20-3-421</inkml:trace>
  <inkml:trace contextRef="#ctx0" brushRef="#br0" timeOffset="191085.3039">5827 8631 208,'0'1'91,"-3"-1"-52,3 0 0,0 0-9,0 0-13,0 0 35,0 0 57,0 0-17,-2 0-14,2 0 26,-2 0-23,0 0-11,2 0-43,0 0-26,0 0 9,0 0-7,0 0-3,0 0 11,0 0-9,-2 0 17,0 0-19,-6 0 6,2 0-4,1-1-2,-3-6 0,-2 3 0,2 2 3,-3 1-6,-1-1-4,1 0 6,0 2-2,2 0 3,4-3 0,-1 3 6,6 0 1,0 0-12,-2 0 5,2 0-6,0 0-2,0 0 6,0 10 2,0 8 8,0 5-5,0 5 12,0 4 2,0 5 4,0 6 26,0-4-30,0 2 8,0-4 0,2-11-22,0 1 3,0-8-6,0-7 0,-2-1 1,0-2 0,0-4-1,0-3 0,0 1-8,0-3 0,0 0-37,0 0-27,0 0-9,0-17-78,0-1-123,0 0-127</inkml:trace>
  <inkml:trace contextRef="#ctx0" brushRef="#br0" timeOffset="191398.2243">5623 8835 340,'0'0'200,"0"0"-90,0 0 0,0 0-19,0-2-13,5 2-21,13 0 10,7-2 35,4 2-31,-2-3-28,-4 0 0,-4 1-28,-9 2-3,-2 0-12,-6 0-2,-2 0-3,0 0-15,0 0-25,0 0-36,0 0-128,0 0-175</inkml:trace>
  <inkml:trace contextRef="#ctx0" brushRef="#br3" timeOffset="206247.4809">5567 7059 197,'0'0'184,"0"0"-123,0 0-24,0 0 18,0 0-2,0 0-16,0 0 26,0 0 4,0 0-29,0 0 8,0 0-9,0 0-7,0 0 8,0 0-31,0 0 9,0 0 4,0 0-17,0 0 18,0 0 0,0 0 0,0 0 24,0 0-23,0 0-2,0 0-3,0 0-10,0 0-10,0 3 3,0 9-6,0 0 3,0 5 6,0-5-3,0-7 0,0 2 4,0-2-6,0 2 2,0-1 0,0 6 7,0-6-5,0 4 1,0-6 0,0 0 8,6-3-16,-4 2 5,0-1 0,0-2 5,5 2-3,-1-2-1,6 0 13,-3 0-10,1 0 10,0 0-10,-4 0-1,1 0 13,-1 0-14,1 0-2,-2 0 11,2 0-4,-1 0-3,3 0-4,3 0 0,0 0 6,-1-7-2,-1 3-3,-4 1 1,-4 1 7,1 2-11,-1-5 2,-2 3 0,4 0 20,1-3-14,0-1 2,-1-5-4,5 3 8,-3-2-17,-2 6 5,2-1 0,-6 3 1,0-3 2,0 3-3,0 2 8,0-2 1,0 1-2,0-3-7,0 0 0,0-5 13,0 3-10,0-2 10,-8-4 5,2 4-17,-7-6 19,-1 0-20,-1 1 1,-3 2 2,0 1-3,0 2 0,3 5 0,3 2 8,4-1-16,1 2 8,0 0 0,0 0-8,-6 3 8,-5 22-18,-9 8-18,0 4-63,0-3-29,2-3-146,8-11-209</inkml:trace>
  <inkml:trace contextRef="#ctx0" brushRef="#br2" timeOffset="225847.7626">17958 7409 38,'0'0'262,"0"-2"-135,0 1-69,0-2-5,0 0-24,0 3-24,0 0 0,0 0-1,0-1 2,0 1 2,0 0 43,0 0 10,0 0 15,0 0-4,0 0-20,0 0 8,0 0-17,0 0-20,0 0 17,0 0-22,0 0-2,0 0 6,0 0-19,0 0 16,0 0-12,0 0 0,0 0 24,0 0-29,0 0 2,0 0-2,-2 4 7,-10 10-9,-1 4 0,-1 4 1,1-1 17,1 0-12,4 1 6,-1 3 4,3-4-13,0 6 6,4-3-9,0-4 2,2-1 6,0-2-8,0-2 0,0-1 5,0-2 2,8 1-1,0 1-6,-1-2 3,-1 0 11,2 3-14,-2-1 2,1-1-2,-1 3 9,1-1-14,2-4 5,0-1 0,4 4-4,1-3 6,1 3-2,1 0 10,-1-4-4,3-1 4,-3-1-10,-1-1 0,-3 3 3,3-2-2,-5-1-1,-1-2 0,2-1 7,-4-2-12,5-2 5,1 0 0,-1 0 6,1 0-5,0 0 9,-1 0-1,-2 0 0,2-6-8,-2 0-1,-2-7 0,2 5 5,-5-3-2,3-3-3,-1 2 10,-1-4-4,2-3 6,-3 1-12,3 0 3,-3 3 9,1 0-11,-1 3-1,3 0 0,-4 5 8,1-2-12,-2 1 4,-2 2 0,2-3 11,-2 0-9,0-3-1,0-1 1,0 1 8,0-9-14,0 1 4,0-4 0,0-3 6,0 3-5,0 2 6,0 5 7,0 5-10,0 0 7,0 5-11,0 1 1,0-2 3,-2 0 1,-2-2-4,2 4 0,-6-2 11,2 1-15,-1-2 3,-6-1 0,-7 2-3,-7 4 3,-6-2-4,-13 6 1,-4 0-25,-6 5 0,-2 15-38,6-1-17,10 3 11,13 5-80,9-6-106,9 2-153</inkml:trace>
  <inkml:trace contextRef="#ctx0" brushRef="#br2" timeOffset="226593.2646">18272 7342 470,'0'-3'188,"0"-1"-165,0 4 23,0 0 6,0 0-30,0 0-21,0 0 13,0 0 44,0 0-29,0 0 5,-7 18 33,-4 12 11,-4 12-12,-8 16-46,-6 15-15,-6 11 17,-5 4-17,-8 0 3,2-12 3,1-6-9,7-9 12,3-6-9,6-11-5,4-7 14,7-11-14,9-10 0,9-3 0,0-10-52,0-3-52,19 0-125,2 0-94</inkml:trace>
  <inkml:trace contextRef="#ctx0" brushRef="#br2" timeOffset="228124.0106">18432 7850 241,'0'0'161,"0"0"-72,0 0 19,0 0-28,0 0-48,0 0 22,0 0-5,0 0-21,0 0 8,0 0-12,0 0 11,0 0 5,0 0-34,0 0 29,0 0-18,0 0-7,-2 8 13,-4 4-17,-1 4 8,-3 2 1,6 5-11,2-3 5,2 0-9,0-2 0,0-3 19,0 2-14,4-7 8,4 4 2,0-2-10,5-1 17,1-2-10,-1-4-7,8 2 20,-4-2-20,8-2 4,-1-3 1,1 0-5,0 0 15,-4 0-20,2 0 0,-3 0 19,-5-10-10,-3 0 6,-5-5 10,-3 0-23,0-5 31,-4-3-26,0 2-4,0-4 18,-2-2-2,-13 3 9,-5 2 1,-5 6-28,-4 7 32,-7 9-33,-11 0-13,-1 14 10,-2 20-51,8 2-101,18-9-254</inkml:trace>
  <inkml:trace contextRef="#ctx0" brushRef="#br2" timeOffset="240179.7291">16281 8794 219,'0'0'169,"0"0"-78,0 0-22,0 0 1,0 0 1,0 0-35,0-1 6,0-1 10,0 2-34,0-2 22,0 2-4,0 0 17,0 0 18,0 0-38,0 0 1,0 0 8,0 0-31,0 0 37,0 0-28,0 0-7,0 0 19,0 0-15,0 0-2,0 0-8,0 0 6,0 0-10,0 0-3,0 13 0,0 28 0,0 17 2,0 12 6,0 0-8,0 4 6,-7-5-13,1-4 7,0-9 0,1-7 0,5-3 3,0-6-3,0-8 0,0-10 6,0-8-13,0-9 7,0-1 0,0-4-2,0 0 3,0 0-1,0 0 0,0 0 9,0 0-3,0 0-5,0 0-1,0 0 20,0 0-11,5 0-2,10 0 4,14 0-7,8 0 46,8-4-28,-1-3-6,2-2 7,-7 5-19,-5 0 3,-10 4-7,-5 0 10,-11 0-21,-6 0 11,-2 0-18,0 0 10,0 0-32,0 0-24,0-3-42,0-7-114,0-6-266</inkml:trace>
  <inkml:trace contextRef="#ctx0" brushRef="#br2" timeOffset="242232.7293">16085 8860 427,'0'-11'219,"-6"5"-164,4 3-39,2 3 76,0 0-41,0 0-36,0 0 6,-8 15 5,2 16 3,-7 15-10,-6 3-9,-3 11 55,-4 7-22,-1-1-3,-2-5-6,7-6-11,-1-9 4,8-12-10,3-10-14,6-5 27,4-14-30,-1 0 3,3-5 2,0 0-4,0 0 3,0 0-4,0 0 2,0 0 3,0 0 1,0-2-4,0-19 10,3-9-5,15-16 3,1-6-10,2-2 0,-1-4 16,-3-3-15,-3 10 7,-3-4 8,-2 6-9,0 11 16,0 6-14,2 7-7,-2 1 32,2 4-33,2 8 2,-1-2-3,-4 5 2,-1 4 3,-5 3-5,0 2 0,-2 0 3,0 0-2,0 0-1,0 0 1,0 0 2,0 0-6,2 0 2,1 10 1,2 14-2,1 12 4,3 10-2,5 10 9,-3 11-8,1 2 10,0-2-7,-1-2-4,-2-7 32,-2-5-32,-3-4 7,1-6 4,-3-10-8,0-10 1,-2-6-4,0-10 0,0 0 8,0-7-6,0 0-2,0 0 10,0 0-8,0 0 9,-9 0-11,-5 0 0,-5 0 5,-6 0-5,-4 0 0,-6 0 7,-3 0-4,0 0 11,-4 0 4,4 0 1,-1 0 32,8 1-40,10 2 11,4-1-15,9 0 2,6 3-18,0 0-10,2-3-73,0 3-51,0 4-115,2-9-206</inkml:trace>
  <inkml:trace contextRef="#ctx0" brushRef="#br2" timeOffset="242820.4399">17064 9506 641,'-5'-7'349,"3"2"-221,2 5-73,0 0 35,0 0-68,0 0-11,7 0 23,11 0-10,9 0 12,2 0-31,4 0-2,-4 0 13,-3 3-16,-6-1-5,-8-2-13,-8 0-58,-4 0-10,0 0-58,0-9-82,-2-19-274</inkml:trace>
  <inkml:trace contextRef="#ctx0" brushRef="#br2" timeOffset="243017.8863">17039 9334 1033,'-4'0'272,"4"-2"-214,0-2-15,24-5-20,7 4 14,5 1-37,-5 4 3,-8 0-14,-10 0-71,-13 0-144,0 2-301</inkml:trace>
  <inkml:trace contextRef="#ctx0" brushRef="#br2" timeOffset="245690.4725">17830 9036 188,'0'0'150,"0"0"-61,0 0-25,0 0 13,0 0-9,0 0-24,0-2 24,0 0-7,0 2-22,0-3 13,0 1-16,0 2 15,0 0 9,0 0-37,0 0 7,0 0-17,0 0-12,-2 0 17,-2 0-18,-3 0 0,-1 0 1,-6 2 6,3 8-8,-5 8 1,1 0 0,-1 1 8,1 1-6,3-1 2,3 2 13,3-1-16,3 2 14,1 0-15,2-2 3,0 0 6,0 0-7,0 0-2,0 1 7,7 0-1,4 2 1,0 2-7,2 0 0,6-3 14,-2 1-8,1-2 10,5-1 5,-2-2-19,2-4 13,1-6-11,5-4-3,0-4 28,5 0-20,1 0 3,-1-12-8,-3-8 6,-2-2-11,-4 2 1,-5-1 0,-5 4 8,-1 2-7,-8 1 2,3 4 22,-5-1-22,4-3 17,-2-2-20,1-3 1,-1-6 8,-1 0-7,-3-1-2,-2-2 1,0-2 10,0 6-11,0-2 0,-2 0 0,-9 5 25,-2 0-22,-3 1 8,-5 1-1,-6 7-2,-6 0-6,-7 8-2,-7 4 0,-6 0-8,0 0 8,3 14 0,6 9-2,6 2-21,7 14-2,7 9-38,7 14-47,11 12-30,6 0-188,0-6-373</inkml:trace>
  <inkml:trace contextRef="#ctx0" brushRef="#br2" timeOffset="246226.3787">18201 8901 391,'-2'-6'313,"-8"0"-201,8 3-86,2 0 48,0 3-5,0 0-48,0 0 21,-2 0 7,0 0-26,-9 16 7,-9 24-18,-9 20 46,-11 24 0,-12 17-44,-4 11 19,-4 5-30,4-13 3,10-18 2,8-21-6,11-22-2,11-21 0,10-8-4,4-14-30,2 0-58,0 0-53,15-12-40,7-4-147</inkml:trace>
  <inkml:trace contextRef="#ctx0" brushRef="#br2" timeOffset="246756.1337">18428 9324 521,'0'-10'217,"0"1"-131,0 0 28,0 6-11,-2 3-55,2 0-37,0 0 27,0 0-13,0 0-25,0 0 20,0 19-12,0 27 14,-5 19 35,-1 13-20,1-1-8,2-8-29,3-15 0,0-13-5,0-14 5,0-10-16,0-12-15,0-3-42,0-2-26,0 0-61,0-21-71,-8-11-245</inkml:trace>
  <inkml:trace contextRef="#ctx0" brushRef="#br2" timeOffset="246948.1432">18223 9486 772,'0'-3'347,"0"1"-264,9-5-30,35 0-7,19-5 6,11-3 6,-1 6-11,-13-1-47,-16 7-10,-19 3-82,-19 0-78,-6 0-97,-29 17-199</inkml:trace>
  <inkml:trace contextRef="#ctx0" brushRef="#br2" timeOffset="247456.4249">18945 9409 262,'0'0'328,"4"0"-187,3-7-12,9 2 23,4-2-57,7 3-13,1-1-30,3 2-37,-2 2-15,-4-2-4,-5 3-65,-4 0-71,-5 0-193,-2 0-315</inkml:trace>
  <inkml:trace contextRef="#ctx0" brushRef="#br2" timeOffset="248353.1907">19654 9029 641,'-7'-5'137,"5"5"-112,2 0 42,0 0-43,-4 0-19,-3 3-4,-7 18 20,1 2 37,-3 5-36,3 6 5,0 5 17,8 3-9,3 2-20,2-2-15,0-3 1,0-6 2,7-3-3,8-6 0,1-4 1,6-6 8,1 0 10,1 1-3,5-5-14,0-1 12,3-2-14,1-4-3,0-3 1,1 0-7,-1 0 7,0-12-1,-2-13 3,1-8 1,-8-4 2,-5-4-3,-7-1 3,-5-4 0,-7-1 3,0-4-6,0 3 0,-13 4 13,-10 3 0,-1 7 36,-7 9-6,-7 4-11,-4 7-1,-7 12-31,-5 2 4,-1 0-15,1 24 2,3 10-55,11 13-73,6 1-140,14-2-279</inkml:trace>
  <inkml:trace contextRef="#ctx0" brushRef="#br2" timeOffset="249193.8221">19971 8915 356,'0'-12'199,"0"2"-119,0-4 10,0 7-17,0-5-27,0 3-16,0 1 38,0 5 11,0 0-30,0 3 31,0 0-19,0 0-9,0 0-19,0 0-22,-16 12-5,-11 22-6,-9 22 6,-10 20 6,-8 13-5,-2 10 6,3 5 10,6-5-19,16-19 0,11-19-4,7-21-9,8-17 4,3-4-44,2-9-63,0 0-101,0-6-117,0-4-193</inkml:trace>
  <inkml:trace contextRef="#ctx0" brushRef="#br2" timeOffset="250131.7032">20220 9397 347,'0'0'195,"0"0"-100,0 0-9,0 0-76,0 0-5,0 0-5,0 0-11,0 0 10,0 0 2,0 0 2,0 0 47,0 0 4,0 0 19,0 0-29,0 0-5,0-3-1,0 3-26,0 0-4,0 0-8,0 0 10,0 0 1,0 0-4,-6 0 1,-3 0 14,-3 0-9,-1 15 7,1-1 6,2 6-26,5 4 34,1 2-29,4-2-4,0 0 20,0-4-14,17-3 2,4-6-1,3-7 0,5-4 17,3 0-19,5-6-5,3-22 21,-3 0-20,-6-6 4,-10 4-5,-11-1 11,-10 6 13,0 2 3,-8 3-2,-27 5 26,-13 8-29,-13 7-15,-8 10-8,6 31-15,7 12 11,23 3-116,18-11-211</inkml:trace>
  <inkml:trace contextRef="#ctx0" brushRef="#br2" timeOffset="254273.5293">18548 9203 114,'-2'0'47,"2"0"-22,0 0-3,0 0-18,4 0 8,5 0 3,-4 0 32,-2 0 0,-3 0-5,0 0 45,0 0-10,0 0-5,0 0-16,0 0-24,0 0 6,0 0 16,0 0-15,0 0 30,0 0-35,0 0-1,-12 0-8,3 0-10,-4-3 9,-3 3-2,3 0-21,-5 0 31,7 0-16,-1 0 10,-1 0 2,2 3-11,-7 14-5,0 12-8,3 12 3,-1 5-5,10 10-2,6-2-61,0-17-150,12-19-372</inkml:trace>
  <inkml:trace contextRef="#ctx0" brushRef="#br1" timeOffset="289421.3047">6865 3395 235,'2'-3'156,"3"-5"-147,4-2-9,-2 3-11,3 3-44,0 0-5,-1 4 2,-1 0-30,-3 0-10</inkml:trace>
  <inkml:trace contextRef="#ctx0" brushRef="#br1" timeOffset="289973.9416">6934 3359 116,'0'0'139,"0"0"20,0 0-53,0 0-18,0-3 12,0 3-12,0 0-5,0 0-26,0 0-21,0 0 20,0 0-23,0 0 8,0 0 1,-9 0 0,-11 16 5,-8 10-29,-3 3-16,-1-3 31,4-3-30,-2 0 7,6-5 8,3-1-16,4-8 11,3-3-13,1-4 2,-1 0 27,-1-2-19,-1 0 3,-1 0 2,-1 0-6,2-14 13,-4-5-22,2-10 4,1 1 20,-2-5-16,4-5 9,4 5 1,2 5-9,5 2 0,4 3-6,0 5 10,0 2-9,0 0-3,10 1-1,9 6 4,0-1-2,-1 4 2,1 6-4,-2 0 0,3 0-6,5 8 6,1 18 0,3 12 4,0 7-3,2 5 11,-2 0-12,2-6 4,-4-6 18,-4-15-18,-3-6 6,-5-9 1,-6-1-10,0-7 4,-6 0-5,-1 0-10,-2 0 4,0 0-42,0 0-55,0 3-98,-7-3-251</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25T17:24:53.450"/>
    </inkml:context>
    <inkml:brush xml:id="br0">
      <inkml:brushProperty name="width" value="0.05292" units="cm"/>
      <inkml:brushProperty name="height" value="0.05292" units="cm"/>
      <inkml:brushProperty name="color" value="#00B050"/>
    </inkml:brush>
  </inkml:definitions>
  <inkml:trace contextRef="#ctx0" brushRef="#br0">13822 9015 1123,'0'0'164,"0"0"-126,2 0-21,0 0-11,2 0 72,0 0-5,-2 0-31,0 0 29,3 0-45,-3 0-10,0 0-2,0 0-5,-2 0-12,0 0 3,0 0 0,0 0-4,0 0 5,0 0-1,0 0 3,0 0 7,0 0-20,0 0 6,0 0-40,0 0 10,0 0-67,0 0-31,0 0-95,0-8-260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25T17:33:35.115"/>
    </inkml:context>
    <inkml:brush xml:id="br0">
      <inkml:brushProperty name="width" value="0.05292" units="cm"/>
      <inkml:brushProperty name="height" value="0.05292" units="cm"/>
      <inkml:brushProperty name="color" value="#FF0000"/>
    </inkml:brush>
  </inkml:definitions>
  <inkml:trace contextRef="#ctx0" brushRef="#br0">12739 10193 250,'-4'0'112,"-3"0"-112,5 0 8,-1-3-16,-1 3 12,0 0-4,-1-1 6,3 1 0,-3 0 0,3 0 4,-2 0-3,-1 0 26,-1 0-14,4 0 6,-5 0 10,2 0-27,-2 0 27,-1 0-26,-1 0-6,-3 7 18,2 7-20,1-3 3,-3 4 17,3 2-16,1-2 18,-2 4-22,2-1 5,-1 2 18,3 2-13,-2 0-4,-1 4 1,1 6 1,-2 0-4,2 6-1,-1-1-3,0 0 43,4 0-30,3-5-6,0 2 7,2-2-7,0-3-10,0 4 2,0-5 0,0 2 3,0 0-1,4 0-2,3-2 0,2 4 7,2-3-9,1 2 2,1 0 0,3 1 5,1-2-5,-1 0 1,3-2 3,2 2 5,1-3-15,1 2 6,-1-3 0,-2 1 2,2 0-2,0-4 0,-2-4 2,3 4 7,2-6-11,1 1 2,6 1 0,3-5 15,1 2-14,1 0-1,1-2 3,-1 1 4,2-2-14,-3 3 5,-1-4 2,-1 2 2,-5 0-2,0-2 0,-5-2-3,3 0 10,-2 0-11,2-3 4,2 2 0,0-3 0,-1 4 0,8-2 0,0 0-2,6 5 11,1-8-16,1 4 7,3-4 0,-1-1-2,2 1 2,-6 0 0,0-2 0,-2 2 5,0 0-7,-2 3 2,-2-4 0,-2 0-3,-3 1 5,0 0-2,0-1 0,3-1 4,-1 2-8,5-5 2,1 0 1,2 0-7,1 0 8,3 0 0,-3 0-2,-2 0 4,1 0-6,-8 0 4,-2 0 0,-4 0-6,2 0 6,-2 0 0,2 0 1,4 0 2,5-2-3,2-4 0,7 2 0,2-3-2,-2 6 2,-1-1 0,-1-1 0,-5 2 2,1-3-5,-6-4 3,-1 3 0,-3 1-2,-2 0 3,-4-4-1,2 4 0,-2-1 7,2-4-14,2 6 7,0-1 0,0-1 4,2-3-4,3 3 0,-1-4 0,1-1 3,2 0-3,-3 1 0,-1-2 0,1 2-3,-4 0 4,0-1-1,-2 5 0,-6-2 3,2 0-4,-1 1 1,1 1 0,-1-4 0,0 2 0,1-5 0,-1-1 5,2 0-4,1-3 13,-3 0-14,1 3 5,0-2-1,-2-1-4,1 4 0,1-3 1,-6 1 1,4 4-1,-4-5-1,-1-2 0,-1-1-1,1-1 3,2-2-2,-3 0 9,2 0 0,-2 1 4,-1 0-13,-1 3 3,-3 3 4,2 2-6,-1-3-1,-3-2 1,2 6 2,-3-4-3,-1-2 0,1 0 0,0 0 0,-1 1 0,-1-2 0,3-3 1,-3 2 1,2-2 0,-5 3-2,0-2 1,1-2-7,-3-4 6,0 2-9,0 2 3,0 2 6,0 1-4,0 0 3,0 1 1,0-3-9,0 1 9,0-1 0,0 1 1,0 0 0,0-1 0,0 2-1,0-3 1,0-1 0,0 2-1,0-3 0,0-5 0,0 7 5,0 0 1,0 1-6,0 0 1,0 1 10,-10 3-11,-3-4 0,-2 3 8,-1-1-5,3 2 7,-3-1-10,5-3 3,-1 2 10,-1 1-10,3 4-3,-4 0 15,-1 2-13,-4-1 6,-1 1-8,-2 0 2,0 0 3,-3 0 0,0 2-5,1-2 4,-2 3 6,-1-4 12,-2 6-19,2-6-1,-2 5 28,2-4-27,0 4 0,0-4 8,1 4-5,-1-3 6,-1 2-12,-5 1 4,0 0-4,0 4 0,-7-4 0,0 1 6,-1 2-4,-1-4 4,3 2-6,-4 2 7,3-3 16,2 1-22,2-3 8,0 0 8,3-1-6,2 4 7,0-2-18,2 2 5,2 0 10,0-2-15,-2 2 0,3 2 1,-3-4 0,-2 3 3,-4 2-4,2-1 4,-5-3-10,1 3 6,1-1 0,-5-2-1,-1 4 3,1-2 5,-2 2-7,-2 0 5,0 3 5,-1-2-10,-1 2 0,3 1 1,1 0 2,1 0-2,2 0-1,-1 0 12,1 0-10,-5 0-2,-1 0 0,1 0-2,-1 4 7,0 1-4,2-5-1,2 2 9,-1 0-18,4 1 9,-1-3 0,1 0 5,4 0-5,-3 2 2,0-1-2,0 1 9,2 0-17,5 0 8,2 3 0,2-2 3,3-3-2,2 2 2,4 0-3,0-2 9,0 3-16,-2 1 7,-2 2 0,2-2-2,-5 1 6,-2 1-4,0 5 0,1-3 6,2 1-15,-3-4 9,2 1 0,-4-1 2,-6 4-2,-1-2 0,-7 7 0,-1 3 7,-3-2-17,-2 6 10,-4-1 0,1 6-4,2-2 9,-4 6-5,-4-2 0,2 2-26,-2 0 21,2 0-129,3-15-153</inkml:trace>
  <inkml:trace contextRef="#ctx0" brushRef="#br0" timeOffset="1326.1235">14391 12115 395,'-13'0'185,"5"-1"-106,4 1-66,0 0 14,4 0 23,-2 0 12,2 0-21,0-2-41,0 2 23,0 0-10,-2 0-5,-1 3 13,-5 29-17,-2 12 2,1 12-3,1 7 7,-2 7-11,4-2 1,4-1 0,2-1 3,0-14-3,0-5 0,10-18-2,6-5 12,5-8-18,0-4 8,6-6 0,4-3 10,3-3-9,2 0 6,0 0-7,-3 0 11,-2 0-15,-4 0 4,-4 0 0,-4 0-5,-3 0 5,-5 0-8,-2 0-39,-7 0-158,-2-5-164</inkml:trace>
  <inkml:trace contextRef="#ctx0" brushRef="#br0" timeOffset="1875.0997">14619 12587 525,'-16'4'206,"7"1"-175,5 0-28,-2-5 13,6 0 15,0 2 9,0 2-40,0 8 1,12 0 20,5 4 2,2 5 0,5-2-2,1 3-19,4 2 19,2 2-10,-5-1 1,3 2 21,-6-5-33,-5-1 5,-5-10-4,-9-2 8,-2-5-13,-2-4 4,0 1 0,0 8 39,-10 4-4,-15 4 3,-6 4-17,-3 2-19,3-5 36,6-4-18,10-2-15,6-9 30,7-3-33,2 0 3,0 0-5,0-1-42,22-25-98,3-6-143</inkml:trace>
  <inkml:trace contextRef="#ctx0" brushRef="#br0" timeOffset="2587.8004">15142 12680 525,'-14'9'145,"4"2"-145,5 4 0,3 1 12,2 2 8,0 5-5,0-2 8,7 7-17,1 1 2,4-5-1,1 2 9,-4-4 21,2-5-24,2 2 11,3-3 0,4-5-21,4-2 10,6-6-13,3-3 1,6 0 17,0 0-17,1-15 0,-2-3-1,-2-2 8,-10-1-11,-1-1 3,-9-1 0,-5-1 3,-7 0 1,-4-1-4,0 1 4,-2-6 5,-13 5-3,-6-6-6,-1 1 0,-3 4 16,-6-3-11,-2 8 8,-1 3 4,3 9-8,0 8 7,2 1-14,-2 1 7,2 26-18,0 9 6,5 4-32,6 4-41,4 0-129,7-4-163</inkml:trace>
  <inkml:trace contextRef="#ctx0" brushRef="#br0" timeOffset="3010.3471">15412 12765 242,'0'0'422,"0"0"-336,-4 0-71,1 2-13,3 20 10,0 10 39,0 9-25,22 5 14,5 4-11,0 0-7,2-3 3,-2-8-24,-5-5 9,-4-14-7,-8-6-3,-4-10 0,-4-4-9,-2 0-88,0-7-158</inkml:trace>
  <inkml:trace contextRef="#ctx0" brushRef="#br0" timeOffset="3544.3393">15699 12781 486,'0'0'196,"0"0"-169,0 0-10,0 0 5,0 20-7,0 4 25,0 5-32,0 0-3,0-3 7,0-1-4,0-8 3,0-4-6,0-3-3,5-4 25,4-2-25,2-3 1,7-1 2,-1 0 4,4 0-3,-2 0-6,0 0-25,-7 0-1,0 0-54,-3 0-39,-5-5-64,-2-4 40</inkml:trace>
  <inkml:trace contextRef="#ctx0" brushRef="#br0" timeOffset="3840.5543">15851 12763 145,'-4'0'506,"1"0"-403,-1 0-88,0 7-11,-2 16 14,4 9 22,2 8-14,0 7 16,0 0-23,0-4 9,0-2-11,0-14-14,0-7-1,0-4-2,0-12 2,0-4-14,0 3-20,0-3-85,0 0-98,0 0-34</inkml:trace>
  <inkml:trace contextRef="#ctx0" brushRef="#br0" timeOffset="4160.1858">16154 12950 286,'0'0'378,"4"0"-297,1 0-77,4 0 30,6 0 45,4 0-10,3 0-38,0-2-24,2 2 5,-5 0-12,-4-2-11,-3 0-13,-6 2-65,-6-3-60,0-1-96,0-1-120</inkml:trace>
  <inkml:trace contextRef="#ctx0" brushRef="#br0" timeOffset="4416.0635">16123 12805 500,'-2'0'372,"2"0"-329,0 0-34,0 0-9,8 0 0,15 6 30,-1 4-12,5-3-15,-5-2-3,-4 1-37,-7-3-90,-9-3-283</inkml:trace>
  <inkml:trace contextRef="#ctx0" brushRef="#br0" timeOffset="7849.9113">16511 12671 75,'0'-6'143,"0"0"-97,0-4-34,0 2-8,0 0 20,0 2 11,0 0-5,0 0 11,0 1-17,0 4 31,0 1 57,0 0-42,0 0-20,0 0-13,0 0-17,0 0 24,0 0-26,0 0-3,0 0-2,0 0-9,0 0-4,0 10 0,0 18 0,0 8 2,0 4-1,0 0-1,0-2 4,0 0-2,0-8 3,0-6-5,0-5 4,0-8-6,0-4 2,0-5 0,0-2 4,0 0-4,0 0 9,0 0-9,0 0 7,0-7-2,0-13-5,0-6-2,0-6 2,0 3 4,-9-8-4,0 5 0,4 2 6,3 2 12,0 8-10,2 3-4,0 5 6,0-1-8,4 5 3,12 0-5,6 2 5,3 6-7,-1 0 2,5 2 0,1 22 0,-4 11 3,1 4 0,-7 1-3,-4-3 2,-8-2-3,-3-8 2,-3-8-1,-2-3 8,0-9-4,0-4 9,0 3-13,0-6 10,0 0 5,0 0-14,0-19 7,0-16-8,0-4-7,0-6 7,0 1 0,0 9 6,7 4-12,4 11 6,-2 4 0,2 8 6,-2 4-4,2 4 0,1 0-2,3 0 3,5 9-8,-3 22 5,6 1 0,-5 9 6,-1-2-5,-5 1 4,-3-3-5,-7-5 7,0-11-11,-2-3 4,0-6-7,0-2 5,0-1-28,0 0-36,0 0-71,0-1-141,0-2 25</inkml:trace>
  <inkml:trace contextRef="#ctx0" brushRef="#br0" timeOffset="8203.0078">17082 12773 293,'0'0'389,"0"0"-290,0 0-94,0 0 11,0 8 3,0 18-1,0 13 9,0 1-15,0 4 11,0 0 5,0-4-25,0-6 18,0-7-21,4-12 0,-2-4-5,-2-6-8,2-5-89,-2 0-120,0-24-49</inkml:trace>
  <inkml:trace contextRef="#ctx0" brushRef="#br0" timeOffset="8479.341">17171 12767 432,'2'0'81,"0"0"-78,1 6 0,3 18 99,3 4-37,0 12-20,0 3-7,-5 0-7,-2-2-7,0-4-12,1-8-6,-3-12-12,0-3 6,0-11-35,0-3-69,0 0-169</inkml:trace>
  <inkml:trace contextRef="#ctx0" brushRef="#br0" timeOffset="8740.8527">17051 12948 188,'0'-2'469,"0"-3"-355,0-4-112,13 0 6,13-1 67,6 2-43,3 3-7,1-2-25,-3 4-13,-4-1-27,-6-1-87,-12 3-137,-6 1-171</inkml:trace>
  <inkml:trace contextRef="#ctx0" brushRef="#br0" timeOffset="9065.4054">17340 12846 428,'0'0'220,"0"-3"-171,4 3-37,4-1 26,5-2-17,3 1 27,-1 2-12,-1 0-32,-4 0-3,-3 9-1,-1 14 9,-6 12-1,0 2-7,0 2 3,0-7 17,-2-1-6,-2-10-3,2-10 3,2-2-12,0-4 16,0-5-19,0 0 0,0 0 6,13 0-4,-1 0 3,-2 0-5,4 1-24,-5 1-37,-1-2-117,-3 0-158</inkml:trace>
  <inkml:trace contextRef="#ctx0" brushRef="#br0" timeOffset="9390.0694">17572 12974 239,'0'14'404,"0"2"-332,0 0-55,4-4-13,12-1 39,4-6-3,2-5-15,3 0 3,0 0-7,-1-24 3,0-3-11,-5 1-5,-7-1 1,-3 5-9,-9 4 0,0 2 10,0 7-6,-21 4 10,-11 5 8,-3 0-14,-6 23-7,-1 3-1,7 5-3,10 0-7,13-4-37,12-10-172</inkml:trace>
  <inkml:trace contextRef="#ctx0" brushRef="#br0" timeOffset="10041.8604">18056 12599 556,'-4'-8'132,"-6"4"-78,3 0 6,1 0 10,-5 4-11,2 0-48,-2 0 9,-5 0-19,3 0 0,-5 8 14,0 12-12,0 4-1,1 8 3,5-2 3,8 6 7,4-2-15,0-4 3,14 0 8,12-7-10,8-7 3,4-11 2,1-5 2,-1 0-16,-5 0 2,-6 0-69,-9-8-90,-9-4-204</inkml:trace>
  <inkml:trace contextRef="#ctx0" brushRef="#br0" timeOffset="10409.675">18123 12862 134,'0'2'358,"0"-2"-282,0 0-67,4 0 7,16 0 60,5-2 5,2-14-46,-3-2-3,0-1-21,-6 1-2,-5 6 1,-8 3-5,-5 2 0,0 3 26,0-2-21,-11 4 18,-9 2-16,-2 0-9,-3 0 14,5 19-13,-1 2 0,6 6 12,7-2-14,2 1 27,6-2-29,0 1 0,8-6 13,16-5-11,5-6 0,2-3 2,3-5 6,-5 0-20,-5 0 5,-6 0-72,-7-2-55,-9-1-169,-2 2-95</inkml:trace>
  <inkml:trace contextRef="#ctx0" brushRef="#br0" timeOffset="10794.0677">18403 12712 499,'-11'0'208,"5"3"-162,-2 15-28,8 12 27,0 8 17,0 8-38,0 0-4,8 5-3,1-11-11,1-2 2,-2-10-8,-4-8-3,-2-8-5,-2-5-4,0-7-28,0 0-71,-9 0-198,-4 0-36</inkml:trace>
  <inkml:trace contextRef="#ctx0" brushRef="#br0" timeOffset="11275.5265">18479 12755 498,'-2'0'271,"-2"0"-232,4 0-34,-3 0 25,1 12-22,2 22-2,0 11 17,0 10-17,0 6 48,2-3-36,10-3-15,-2-8 11,2-10-14,-1-14 0,-2-7-6,-5-14-104,-4-2-174</inkml:trace>
  <inkml:trace contextRef="#ctx0" brushRef="#br0" timeOffset="11467.4648">18347 12959 604,'0'0'274,"16"0"-256,11-5-12,11-10-8,2 1 9,0 2-14,-4 0-167,-16 1-359</inkml:trace>
  <inkml:trace contextRef="#ctx0" brushRef="#br0" timeOffset="11766.3468">18617 12854 753,'12'0'113,"3"0"-113,5-3-1,1 3-4,-2 0 4,-3 13-4,-5 6-1,-7 6-2,-4 4 8,0-2 4,0-3 7,-6-6 23,2-10-2,1-2 28,3-6-31,0 0-24,0 0 4,7 0-4,8 0 1,1 0-6,0 0-37,-7 0-45,-3 0-134,-4-8-196</inkml:trace>
  <inkml:trace contextRef="#ctx0" brushRef="#br0" timeOffset="12081.2709">18841 12912 681,'0'13'107,"0"3"-107,0 1 25,6-11 5,17-2-4,3-4 11,3 0-26,-3-18-2,-3-5-6,-5 0 7,-9-2-8,-9 0-2,0 3 0,0 1 8,-14 9-8,-8 2 14,-4 8 1,-6 2-10,-1 0-10,2 24 2,2 4-30,13 0-46,7-7-171</inkml:trace>
  <inkml:trace contextRef="#ctx0" brushRef="#br0" timeOffset="15088.8236">19353 12645 193,'-5'-4'257,"5"-4"-47,0 2-154,0-2-16,0-2 6,0 6-32,0 2-3,0 2 7,0 0-2,0 0 15,0 0-8,-2 12-22,-9 20 23,-5 10-23,1 2 7,-1 2 0,3-4-8,4-9 4,5-6-4,1-7 0,3-12-8,0-4 8,0 1-4,0-5 2,0 0 2,0 0 4,0 0-4,0 0 1,0 0 1,0 0 4,0-9-5,0-12-1,14-9 6,6-14-6,2-7 0,0-5 0,-1-6-7,-6 4 7,-9 9 0,0 12 3,-6 8-3,0 12 19,0 8-6,0 2 8,0 2 39,0 3-60,0 0 0,0 2 0,0 0-1,0 0-4,0 0-1,0 0-5,0 0 0,0 25 7,8 9 4,3 10 9,3 6-8,1 0 3,3-3-4,0-4 1,2-5-4,-4-10 3,-1-6 0,-4-1 0,-1-7 4,-4-2-8,1-1 1,-3 1 3,3-2 3,-5 0-3,-2-6 0,0 3 0,0-1 5,0-1-6,0 2 1,-13 2 0,-8 2 5,-3-2-3,-5 3-2,0-3 7,-2-5-5,0 0-1,2-4-1,2 0 0,5 0-14,4 0 7,7 0-22,8 0-38,3 0-73,0-8-218</inkml:trace>
  <inkml:trace contextRef="#ctx0" brushRef="#br0" timeOffset="15463.8795">19736 12610 452,'-8'0'212,"1"3"-173,0 6-6,2 11-28,3 11 10,0 17 29,2 12-30,0 6 16,0 5-26,0-7 3,0-12 3,0-11-9,0-12-1,0-12 0,0-12-30,0-3-44,0-2-85,0-6-80</inkml:trace>
  <inkml:trace contextRef="#ctx0" brushRef="#br0" timeOffset="15714.2104">19562 12571 580,'23'0'180,"14"0"-146,15 0 81,6-2-60,4-1-36,-6 1-17,-10 0-2,-9 1-12,-13 1-69,-17 0-114,-7 0-196</inkml:trace>
  <inkml:trace contextRef="#ctx0" brushRef="#br0" timeOffset="68697.0583">17122 13941 214,'0'0'161,"0"0"-136,0 0-18,0 0-11,0 0 4,0 0-5,0 0 1,0 3-22,0 1-37,0-4-76</inkml:trace>
  <inkml:trace contextRef="#ctx0" brushRef="#br0" timeOffset="78018.5457">10200 14225 161,'-2'-2'157,"2"0"-110,0 0-37,0 2-6,0 0 12,0 0 10,0 0 7,0 0 42,0-2 9,-4 2-39,-3 0-45,-2 0-58,-4 0-48,-1 0 40,1 0-3,0 0 10,-1 0 26,1 4 18,1-2-112</inkml:trace>
  <inkml:trace contextRef="#ctx0" brushRef="#br0" timeOffset="78521.9764">10004 14258 388,'0'0'204,"0"0"-101,0 0-10,0 0-2,0 0-31,0 0-17,-3 0-16,1 0 28,0 0-18,0 0 10,2 0-12,-2 3-19,-5 11 1,1 8-17,1 9 0,0 6-7,5 6 7,0 3 0,0-5-1,0 0 2,10-7-2,3-3-3,5-4 0,7-5 4,4-8 0,4-6 6,2-8 2,5 0 6,0-10 4,1-14-18,-1-7 8,-9-1-2,-6 0-6,-7 5-2,-12-6 1,-6 8 1,0 3 9,0-6 3,-18 6 8,-5 0 28,2-3-26,-10 2-4,0-6-4,-8 5-7,1 4 7,1 6-14,-1 6 6,-1 8-19,2 0 12,-1 37-51,7 12-70,10 23-79,15 7-39,6 1-226</inkml:trace>
  <inkml:trace contextRef="#ctx0" brushRef="#br0" timeOffset="78910.7821">10051 14516 160,'-2'-4'651,"-1"4"-515,3 0-106,0 0-11,5 0-7,24 17 11,8 24 22,8 13-21,-3 8 1,-4 9-19,-7-3-6,-4-10-18,-11-14-55,-5-12-8,-11-22-126,0-10-47</inkml:trace>
  <inkml:trace contextRef="#ctx0" brushRef="#br0" timeOffset="79300.9117">10360 14485 402,'0'-2'279,"0"2"-175,0 0-52,0 0-8,0 0-1,2 12-18,4 13 8,-4 3 19,2 2-36,1-7-9,1-2 1,3-7-8,0-8 5,2-3-5,5-3 5,-1 0 4,3 0-9,-2-12-14,-3-1-32,-2 3-62,-4 0-130,-5 4-160</inkml:trace>
  <inkml:trace contextRef="#ctx0" brushRef="#br0" timeOffset="79541.0784">10508 14476 450,'0'0'209,"0"0"-108,0 0 5,0 0-44,0 6-28,0 20-15,0 14 14,0 10 3,0 2-15,0-2-20,0-8 2,4-8-3,0-13-32,4-11-20,-6-10-64,0 0-135,-2-23-228</inkml:trace>
  <inkml:trace contextRef="#ctx0" brushRef="#br0" timeOffset="79776.2083">10693 14645 587,'13'5'150,"7"-1"-61,5-4 18,1 0-55,1 0-22,-4 0-30,-8 0-46,-6 0-61,-9 0-141,0-9-362</inkml:trace>
  <inkml:trace contextRef="#ctx0" brushRef="#br0" timeOffset="79965.8855">10704 14526 908,'0'0'110,"0"0"-89,11 0-20,12 0 16,3 0-10,-2 0-7,-1 0-69,-11 3-89,-10 2-320</inkml:trace>
  <inkml:trace contextRef="#ctx0" brushRef="#br0" timeOffset="80741.0815">11099 14343 518,'0'0'226,"0"0"-182,0 0-43,0 4 6,0 26 10,0 6-8,2 5 12,0 0-5,-2-2 2,0-11 13,0-10-28,0-11 13,0-2 8,0-5-7,0 0 10,0 0-17,0-8-6,0-12-4,-4-4-20,-4-8 20,2 0 1,4-5 5,2 2 15,0-2-6,0 7-7,4 0 13,12 7-20,-1 9 10,3 2 5,-5 12-12,1 0 10,-3 0 0,3 0-13,-3 26 21,4 11-15,-3 9 6,-6 7-13,-1-11 11,-5-4-21,0-12 10,0-12 0,0-6 0,0-8 2,0 0 2,0 0 6,0-5-10,0-18-3,-5-12-25,5-6 22,0-6 2,0 0 8,0 6-4,9 11 0,-2 9 7,0 12 0,-5 7-7,4 2 2,3 11 16,3 18-10,3 17 19,-1 7-11,-1-2-7,1-3-13,-6-9 4,-1-11-26,-5-10-14,-2-13-56,0-5-55,0 0-156</inkml:trace>
  <inkml:trace contextRef="#ctx0" brushRef="#br0" timeOffset="81476.4276">11482 14409 370,'0'0'344,"0"0"-255,0 21-57,0 8 11,0 6 26,0 0-42,6 2-22,4-5 0,-4-8-5,-4-8-35,1-9-30,-3-7-63,0 0-169</inkml:trace>
  <inkml:trace contextRef="#ctx0" brushRef="#br0" timeOffset="81662.0773">11529 14397 544,'0'0'240,"0"0"-200,0 21-34,15 15 30,3 10-3,-3 2-22,-3-2-11,-8-4-3,-4-4-58,0-14-41,0-10-210</inkml:trace>
  <inkml:trace contextRef="#ctx0" brushRef="#br0" timeOffset="81865.2061">11415 14562 635,'0'0'239,"0"0"-202,18 0-24,16 0-4,1 0 29,1-8-38,-7-3-36,-7 6-66,-11-4-166</inkml:trace>
  <inkml:trace contextRef="#ctx0" brushRef="#br0" timeOffset="82163.8345">11689 14439 483,'0'-2'306,"0"2"-232,0-1-29,2 1-27,10 0 2,-1-6 13,-5 6-20,-4 0 7,-2 0-19,0 24 4,0 4 16,-2 7-16,-8 2 4,0-7-8,6-4 7,4-12 23,0-5-20,0-6-6,0-3 9,14 0-5,3 0-9,-3-12-13,-4 2-98,-3 3-106,-5 4-332</inkml:trace>
  <inkml:trace contextRef="#ctx0" brushRef="#br0" timeOffset="82445.0215">11812 14554 364,'0'0'325,"0"1"-241,6 10-35,12-2 12,3-4-15,0-5-18,6 0-13,-4-10-4,1-17 27,-6 0-32,-11-9 0,-7 2 6,0 6 11,-9 5 25,-20 7 4,-5 14-14,1 2 6,-3 5-44,3 28-2,10 6-17,11-3-64,12-4-42,0-14-149</inkml:trace>
  <inkml:trace contextRef="#ctx0" brushRef="#br0" timeOffset="82923.5119">12277 14229 432,'-15'0'341,"7"0"-251,-2 0-27,6 0 21,-3 10-26,-2-2-40,-7 8-18,1 8 2,-1 5-2,1 10 6,6 6-1,6-1 44,3 0-1,3-3 3,19-9-40,7-13-4,2-3-6,3-12-1,-5-4-23,-3 0-33,-5-6-81,-10-13-82,-9-4-260</inkml:trace>
  <inkml:trace contextRef="#ctx0" brushRef="#br0" timeOffset="83257.0207">12403 14538 436,'6'0'381,"5"0"-316,7 0-63,2-4 59,0-13-45,-2 0-14,-9 2-2,-5 1 3,-4 1-1,0 1 4,-2 5-1,-16 5 41,3 2-4,-3 0 3,0 0-22,2 21-23,1 6 10,3 5-2,8-1-6,4 1 30,0-5-24,14-8 5,10-5 5,1-9-11,4-5-5,-3 0-2,-3 0-51,-6-12-61,-5-1-157,-10 0-411</inkml:trace>
  <inkml:trace contextRef="#ctx0" brushRef="#br0" timeOffset="83509.331">12672 14401 690,'-7'22'144,"3"13"-96,4 2 23,0 6-42,0-6-25,0-2-8,2-9-41,5-6-40,0-14-36,-3-6-173</inkml:trace>
  <inkml:trace contextRef="#ctx0" brushRef="#br0" timeOffset="83697.0579">12728 14316 772,'0'21'141,"0"11"-102,4 21 16,16 1 14,-1-1-41,-6-2-28,-5-7-30,-8-6-84,0-14-142</inkml:trace>
  <inkml:trace contextRef="#ctx0" brushRef="#br0" timeOffset="83940.9641">12605 14517 49,'0'0'609,"7"0"-552,13 0 8,9 0 53,0 0-81,-2-9-14,-2 1-23,-8-2-33,-3 3-58,-8 4-88,-1-1-139</inkml:trace>
  <inkml:trace contextRef="#ctx0" brushRef="#br0" timeOffset="84227.2157">12819 14444 327,'-2'0'648,"2"0"-459,0-3-113,14-11-27,15 0-15,2-2-17,-4 5 12,-10 7-29,-6 4-16,-6 0-7,-5 27-34,0 12 31,-9 8 10,-11-4-4,2-1 20,7-8 0,5-12 1,6-8 21,0-5-4,0-4-4,4-5 3,20 0-16,0 0 7,6-8-8,-6-3-92,-6-1-125,-7 3-264</inkml:trace>
  <inkml:trace contextRef="#ctx0" brushRef="#br0" timeOffset="84543.8297">13120 14580 560,'0'7'246,"0"-2"-117,0-1-47,12-4 0,14 0 7,1 0-61,4-21 15,-7-2-25,-5-5-6,-11 6 26,-8 0-13,0 1 19,-4 8 18,-25 3-41,-6 4 18,-8 6-31,1 0-6,6 11-4,11 14-30,15-1-97,10-8-315</inkml:trace>
  <inkml:trace contextRef="#ctx0" brushRef="#br0" timeOffset="85842.2119">13500 14270 552,'-3'11'113,"3"5"-113,0 3 29,0 4 35,0 5 6,-5 6-19,-1 1-36,-1-7 16,-1-4-9,1-4-7,0-4 2,4-6-16,1-6 0,2-4-1,0 0 1,0 0-2,0 0-23,0-22 6,12-11 12,5-4 4,2-9-3,-2-4 1,-5 1-17,-6 6 18,-6 2 3,0 11 0,0 9 40,0 9-1,0 7 4,-2 3 18,2 2-31,0 0-7,0 0-23,0 0-17,0 4 15,17 22 0,6 14 2,6 13 4,4 14 2,0 4-8,3 4 2,-5-6-15,-4-14 13,-5-12-13,-5-19 15,-9-7-1,-3-8 0,-5-5 1,-3 0 15,-24-4-11,-8 0-1,-10 0-3,-4 0 0,-2-10 2,-1 3 3,4-2-6,3 7 1,7 2-14,11 0 10,14 0-52,11 6-66,2-6-156</inkml:trace>
  <inkml:trace contextRef="#ctx0" brushRef="#br0" timeOffset="86159.8983">13874 14247 746,'0'0'159,"-5"23"-156,3 16 24,2 16 51,0 6-38,7 4-12,11-1-28,-1-17 2,1-12-6,-7-17-2,-4-10-16,-5-8-56,-2 0-61,0-17-203</inkml:trace>
  <inkml:trace contextRef="#ctx0" brushRef="#br0" timeOffset="86359.2064">13644 14267 441,'0'0'771,"0"0"-685,27 0-86,26 0 5,18-6 35,3 3-17,-3 3-23,-8 0-24,-16 0-50,-16 0-132,-18 0-279</inkml:trace>
  <inkml:trace contextRef="#ctx0" brushRef="#br0" timeOffset="86657.9619">14244 14691 167,'4'0'731,"8"0"-607,7 0-112,8 0 125,8 0-47,2 0-67,-2 0-23,-6 0-4,-7 0-55,-10-5-97,-12-1-216</inkml:trace>
  <inkml:trace contextRef="#ctx0" brushRef="#br0" timeOffset="86836.2053">14264 14592 1081,'9'0'106,"17"0"-106,10 0-3,3 0-38,-11 0-161,-6-5-707</inkml:trace>
  <inkml:trace contextRef="#ctx0" brushRef="#br0" timeOffset="87464.1065">14730 14243 542,'18'0'195,"11"0"-118,8-8-7,1-2-11,1 6-50,-8 2-9,-7 2-47,-10 0-93,-14 0-134,0 0-53</inkml:trace>
  <inkml:trace contextRef="#ctx0" brushRef="#br0" timeOffset="87978.0667">14674 14279 710,'-7'2'87,"3"1"-79,2 10-3,2-5-4,-2 10 34,-3 6-3,1 6-2,-4-2 25,4-3-21,2-7 0,0-7-34,2-8 4,0-3 8,0 0-1,0 0 5,0 0 3,0-4-18,2-17 32,14-1-17,1-3-11,6 0 9,-1 5-9,-2 8 2,-2 2 7,-3 8-10,-1 2 15,-1 0-19,-1 16 2,-1 21 20,-3 4-9,0 3-2,-6-3-11,-2-7 10,0-7-9,0-8-1,0-5 0,-10-7 10,-7-4 1,-6-3-1,-6 0-10,0 0 1,0-6-14,2-10 12,8 0-8,5 5-1,8 2-16,6 4-22,0 2-54,0 1-117,22 0-134</inkml:trace>
  <inkml:trace contextRef="#ctx0" brushRef="#br0" timeOffset="88320.023">14846 14506 546,'0'16'212,"2"2"-184,14 3 5,5-7 28,4-7 11,4-2-15,-2-5-29,0 0 36,-2-5 7,-1-16-45,-2-6 16,-2-5-23,-5 1 2,-7 1 8,-8 4-28,0 6 27,-2-1-13,-21 4-2,-6 7 12,-6 8-8,-8 2-9,-1 5-8,1 22-14,7 1 13,9 6-36,12 3-35,11-9-43,4-6-88,0-8-148</inkml:trace>
  <inkml:trace contextRef="#ctx0" brushRef="#br0" timeOffset="88646.7407">15051 14480 642,'-9'15'153,"9"6"-85,0-1 12,0-2-3,2-2-3,16-4-19,-2-7-27,5-5 6,4 0-10,2-12 21,4-23-28,-2-8-10,-6-4 25,-8 2-20,-11 7-1,-4 10 4,0 5-9,-19 12 10,-15 11-16,-6 0 2,-5 14-8,4 17-7,2 5-11,17-2-3,13 0-59,9-12-100,6-8-195</inkml:trace>
  <inkml:trace contextRef="#ctx0" brushRef="#br0" timeOffset="89045.2104">15294 14409 362,'0'0'190,"0"0"-39,0 6-43,4 9 10,3 1-68,7-3-12,-1 4-14,3-15-23,3-2 21,4 0-6,1 0 2,-1-20 32,1-8-33,-8-1-2,-6 5-4,-7-3-5,-3 6 2,0 8-2,-11 2-5,-7 5 25,-4 6-19,-1 0-4,1 0-3,2 8 4,7 10-14,4 0 8,7 1-49,2-2-27,0-6-51,0-6-159,17-5-394</inkml:trace>
  <inkml:trace contextRef="#ctx0" brushRef="#br0" timeOffset="89305.5437">15448 14386 646,'0'22'183,"0"11"-152,10 14-1,17 8 16,-2 6-10,-5 9-34,-7-4 9,-8-4-10,-5-6 2,0-10 26,-23-11 3,-6-12 14,-9-6 16,-1-8-54,-3-9-8,3 0-28,1-31-11,7-11-1,4-8-16,10-3 2,7 2-60,10 7-192,0 7-204</inkml:trace>
  <inkml:trace contextRef="#ctx0" brushRef="#br0" timeOffset="89645.2209">15824 14064 424,'0'0'221,"0"0"-147,0 0 24,0 27-41,-4 19-14,-7 17 0,7 0-35,-2 2 5,6-7-13,0-17-62,0-20-261</inkml:trace>
  <inkml:trace contextRef="#ctx0" brushRef="#br0" timeOffset="90313.2144">16185 14125 292,'0'-5'262,"-11"5"-59,3-1-69,-4 1-38,-1 0-12,-1 0-17,-1 0-22,-3 0-24,-2 15-17,4 10 21,3 7-24,8 6 4,5 3 2,0-2-2,18-6-4,5-11-1,-2-9-22,4-11 17,-4-2-37,-3 0-38,-7-17-75,-5-8-321</inkml:trace>
  <inkml:trace contextRef="#ctx0" brushRef="#br0" timeOffset="90626.1797">16274 14108 349,'17'-5'335,"0"3"-242,7 2-7,-1 0 19,-6 0-60,-3 0-25,-7 9-13,-7 8-4,0-2 7,-5 6-10,-19-1 4,-8-3-5,-1 2 3,0 1-2,6-1 14,7-2 57,9 5 10,11-3-33,0 4-26,11-3 14,22-10-34,6-10 5,2 0-7,1-10-27,-10-16-77,-14-8-201</inkml:trace>
  <inkml:trace contextRef="#ctx0" brushRef="#br0" timeOffset="90837.5499">16428 13682 410,'0'0'497,"2"0"-406,3 19-64,4 38 19,2 22 48,-7 20-70,-1 8-24,-3-3-5,0-4-15,0-18-109,-3-16-197</inkml:trace>
  <inkml:trace contextRef="#ctx0" brushRef="#br0" timeOffset="91415.2214">16056 14541 614,'0'0'245,"0"0"-188,0 0-17,9 0 7,16 0 29,10 0 11,12 0-40,11 0 38,7-7-36,-1-7-24,-6 2-25,-11 4-15,-16 2-106,-22 2-170,-9 4-481</inkml:trace>
  <inkml:trace contextRef="#ctx0" brushRef="#br0" timeOffset="91880.129">15931 14869 498,'9'0'354,"7"0"-284,8 0 4,5 0 21,4-26-31,-1-1-36,-6-1-26,-10 2 7,-9 4-15,-7 2 6,0 4-4,-13 6 4,-12 7 1,-2 3 6,-4 0-7,2 0 11,2 9-17,7 11 6,5 2-11,10 2-28,5-7-104,0-12-168</inkml:trace>
  <inkml:trace contextRef="#ctx0" brushRef="#br0" timeOffset="92173.0793">16071 14740 474,'0'9'203,"10"4"-179,5 13 58,3 19 26,-3 10-6,1 14-51,-7 1-22,-5-2-1,-4-12-27,0-12-1,-4-13-2,-15-17 2,-8-9 19,-4-5-19,-4 0-12,-2-13-19,1-19-33,3-9 23,6 1 0,6-6-42,11 2-71,10 12-167</inkml:trace>
  <inkml:trace contextRef="#ctx0" brushRef="#br0" timeOffset="92608.3243">16291 14744 193,'4'0'478,"2"0"-378,7 0-43,5 0 44,5-10-14,-4-6-34,0 1-46,-1-2 2,-7-1 5,-3 0-13,-8 6 17,0 2 6,0 6 15,-21 4 8,-8 0-30,-8 9-11,0 12-6,3 7 5,7-2-14,8 0 6,12-8-17,7-8-38,0-6-93,13-4-58,12 0-244</inkml:trace>
  <inkml:trace contextRef="#ctx0" brushRef="#br0" timeOffset="92974.2211">16551 14694 742,'9'-18'205,"6"-2"-183,2 0 40,-7 4 25,-3 6-73,-7 4-1,0 6-8,-13 0 2,-12 0 36,0 12-29,-1 14 12,6 12 23,8 8-20,12 4 17,0 3-46,27-13 7,15-14-14,8-24-2,6-4-50,-3-40-118,-13-18-760</inkml:trace>
  <inkml:trace contextRef="#ctx0" brushRef="#br0" timeOffset="94240.5047">17061 14021 172,'-4'0'23,"0"0"-20,4 0 6,0 0 55,0 0-23,0-5-25,0-3 9,0-1 43,4-3 60,0-7 38,1 6-62,-5-1-25,0-1-34,0 11-35,0 0 0,0 2-1,0 2 14,0 0 32,-11 8-18,-16 26-27,-4 19-2,-5 32 27,5 19 11,11 19-13,20 8-25,0-5 5,45-15-13,15-27-21,13-30-78,6-37-85,-4-17-244</inkml:trace>
  <inkml:trace contextRef="#ctx0" brushRef="#br0" timeOffset="94872.8846">17180 14177 395,'0'0'359,"0"0"-223,0 0-66,4 0 37,23 0-27,8 0-8,10-11-22,-5 8-42,-4 1-8,-7 0-21,-11 2-84,-12 0-76,-6 0-310</inkml:trace>
  <inkml:trace contextRef="#ctx0" brushRef="#br0" timeOffset="95404.0986">17224 14187 495,'-17'13'318,"-2"-4"-240,4 8-56,1 6 50,6-2-17,1 6-13,5-8-42,2-7 0,0-3 2,0-4 0,0-5 5,0 0 4,0 0-6,0 0 46,0-5-21,13-11-12,7-1-9,0 2-6,7 5-2,2 1-1,0 4 8,-5 5-13,-1 0 5,-8 14 0,-1 14 2,-8 8-1,-6 4 2,0 0-3,0-1 11,-18-4-5,-1-3-3,-4-9 0,3-11 24,-2-1-5,2-11-4,-3 0-8,-1 0-4,2 0 1,2-21-7,-1-4-21,10 4 4,3 3-18,8 6-31,0 5-65,4 2-104,19 1-121</inkml:trace>
  <inkml:trace contextRef="#ctx0" brushRef="#br0" timeOffset="95735.2083">17358 14408 371,'7'7'169,"3"14"-20,0-3 8,-1-1-60,4-3 3,-4-2-14,4-5-43,1-7 14,1 0-29,6 0 0,3-24 8,0-8-13,-1-3-10,-5-1-13,-7 2 10,-11 7-4,0 4-6,0 9 0,-25 10 5,-6 4-5,-7 0 0,-2 26-1,2 10-17,6 1 18,13-3-34,12-1-30,7-8-107,5-13-144</inkml:trace>
  <inkml:trace contextRef="#ctx0" brushRef="#br0" timeOffset="96090.2224">17668 14258 727,'0'0'147,"6"0"-124,8 0 5,3-19 15,4 1-2,-8 2-25,-4 6-2,-9 0-12,0 5 47,-2 4 16,-20 1-43,-5 0 6,-2 10-27,2 10-1,10-3 0,5 2-17,10-6-3,2-4-85,8-9-114,17 0-317</inkml:trace>
  <inkml:trace contextRef="#ctx0" brushRef="#br0" timeOffset="96402.1794">17826 14321 697,'-25'0'256,"1"0"-181,2 0-38,4 7 33,0 12-17,0 11-12,7-2-20,7 4 9,4-3 4,0-5-28,24-8 12,14-10-18,4-6-12,8 0-1,-6-24-89,-9-5-200</inkml:trace>
  <inkml:trace contextRef="#ctx0" brushRef="#br0" timeOffset="96921.0854">18123 14369 945,'0'0'227,"0"0"-190,22 0 13,11 0-7,3 0 3,-3 0-46,-4 0-16,-8 5-37,-13-2-145,-8 3-188</inkml:trace>
  <inkml:trace contextRef="#ctx0" brushRef="#br0" timeOffset="97359.4233">18444 14279 346,'0'0'433,"0"0"-335,11 0-73,18 0 68,0 0-13,2 0-72,-2-12 2,-4 3-10,-6-4 0,-3 7 5,-7-7-3,-7 6 0,-2-3 43,0 1 2,0-4 4,-2 3-25,-15 1-14,-8 6 8,-6 1-18,-3 2 2,-2 0-4,7 2 6,3 10-16,8 0 7,5 4-30,7 2-36,6-2-123,0-8-213</inkml:trace>
  <inkml:trace contextRef="#ctx0" brushRef="#br0" timeOffset="97704.8568">18399 14418 671,'0'18'174,"0"-6"-151,11 6 34,18-4 11,7-6-10,4-6-8,2-2-11,1 0-5,-3-5 4,-5-14-28,-2-6 20,-6-1-28,-6 1 1,-8-1 26,-9 1-16,-4 2-3,0 4 0,-15 1-6,-21 9 4,-11 9-8,-9 0 0,-2 9 3,5 13-3,6 5-7,16 0 5,18 0-51,13-5-74,2-11-144,29-11-291</inkml:trace>
  <inkml:trace contextRef="#ctx0" brushRef="#br0" timeOffset="98051.1609">18827 14377 377,'0'18'506,"0"-4"-327,0 7-28,18-5-47,11-7-24,9-2-14,11-7-64,0 0 14,-4-18-16,-10-8-5,-10-4 1,-14 1-26,-11-1 11,0 6 18,-27 3 1,-13 7 10,-7 5-10,-6 9 3,-1 0-6,5 4 3,5 20-8,10 3-37,14 2-70,16-7-144,4-7-374</inkml:trace>
  <inkml:trace contextRef="#ctx0" brushRef="#br0" timeOffset="98410.951">19119 14137 794,'-2'0'291,"2"0"-190,11 0-51,20-17-30,4-2-2,-1-3 3,-10 4-21,-10 2 0,-11 5-1,-3 2 3,-12 6-4,-22 3 3,-5 0-1,-1 3 12,7 17-12,8-3 2,11 1-2,14 3-25,0-17-131,20-4-264</inkml:trace>
  <inkml:trace contextRef="#ctx0" brushRef="#br0" timeOffset="98696.0434">19603 13962 287,'-2'0'264,"-23"0"-63,-8 0-92,-5 13-31,-3 14-3,6 5-17,4 10 20,8 1-2,17 1-43,6-7 3,10-11-32,31-5-3,5-17-1,8-4 0,-4 0-60,-11-12-147,-14-10-403</inkml:trace>
  <inkml:trace contextRef="#ctx0" brushRef="#br0" timeOffset="98953.1574">19755 13718 608,'6'52'377,"9"36"-282,3 41 23,-4 26-25,-12 28-35,-2 21-58,-16 7-12,-23-18-115,-7-33-784</inkml:trace>
  <inkml:trace contextRef="#ctx0" brushRef="#br0" timeOffset="100379.2877">10780 15959 851,'4'0'263,"6"0"-240,5 0-23,7-9-44,5-1 8,0 6-55,-3 4-46,-6 0-99,-7 0-25</inkml:trace>
  <inkml:trace contextRef="#ctx0" brushRef="#br0" timeOffset="100633.6804">10740 15843 3,'0'0'926,"0"0"-768,0 0-115,0 0-30,11 0 24,11 0 9,3 0-37,2 0-9,-6 0-30,0 0-87,-11 0-88,-5 0-371</inkml:trace>
  <inkml:trace contextRef="#ctx0" brushRef="#br0" timeOffset="100936.1841">11116 15777 828,'0'0'329,"4"0"-241,10 0-88,11 0 0,6 0 28,9 0-26,-4 0-4,-1 0-36,-6 0-93,-15 0-71,-8 0-458</inkml:trace>
  <inkml:trace contextRef="#ctx0" brushRef="#br0" timeOffset="101385.6393">11606 15464 787,'0'0'199,"-4"0"-159,0 0-23,2 0 53,-1 12-26,-1 24-18,0 13 4,2 10-15,-4 4 14,6-5-29,0-15-7,0-8 3,0-15-32,0-11-19,0-2-27,0-7-125,0 0-220</inkml:trace>
  <inkml:trace contextRef="#ctx0" brushRef="#br0" timeOffset="101716.1384">11791 15446 863,'8'0'175,"7"0"-175,12-2-7,4-1 7,0 3 9,-4 0-9,-5 0-2,-4 0-5,-9 0-30,-4 0-54,-5 0-88,0 0-233</inkml:trace>
  <inkml:trace contextRef="#ctx0" brushRef="#br0" timeOffset="102217.0974">11772 15561 233,'-7'9'418,"0"0"-397,3 8-4,4-6-17,0 2 61,0 4 22,0-12-24,0 4-42,8-6 12,0-3-8,0 0-16,-1 0 22,-1 0-14,2 0 11,0-9 6,1 2-23,3 2 7,1-1-14,5-1 3,9 7 14,4 0 0,7 0 3,-1 7-5,-1 13-10,-7 2-9,-9 0 4,-5-1 0,-3-2 8,-8-1-6,-4 0 2,0-2 12,0 0-15,-4 1 26,-14-8-13,-3 3 5,-7-1 9,-6-4-25,-1-3 3,-1-1 7,7-3-11,7 0 14,6 0-16,10 0-13,4 0 2,2 0-54,2-7-82,17 3-48,6-8-158</inkml:trace>
  <inkml:trace contextRef="#ctx0" brushRef="#br0" timeOffset="102605.8578">12204 15712 116,'0'15'700,"0"2"-622,0 2-72,0 1 2,0-1 41,16-5 19,-3-5-21,2-5-14,1-4 6,3 0 5,0 0-25,6-22 11,-1-6-22,-3-6-3,-4 6 16,-8 2-20,-6 4 5,-3 0 4,0 12-8,-16-7 17,-15 16-7,-9 1 2,-5 0 6,0 14-17,5 7-1,9 2-2,11 0-11,13 4-22,7-1-92,3-9-146,25-6-279</inkml:trace>
  <inkml:trace contextRef="#ctx0" brushRef="#br0" timeOffset="103033.6064">12526 15695 679,'-14'14'274,"7"4"-218,7 0-39,0 4-10,0 4 31,21-8-19,4-4-12,4-6 24,0-8-17,-2 0 10,-2 0 9,-2-12-27,-1-10 27,-2-2-8,-2-7-14,-3 4 12,-6-4-15,-9 8-1,0 2 15,0 4-21,-5 3 29,-19 1-30,-9 8 1,-8 5 2,-3 0-3,-1 22-1,3 8-1,7 8-32,8-2 5,15-2-45,12-8-80,0-6-49,32-12-234</inkml:trace>
  <inkml:trace contextRef="#ctx0" brushRef="#br0" timeOffset="103391.5434">12794 15779 574,'0'18'182,"0"1"-111,0-2 17,0 1-6,12-4-7,11-4-36,6-6-28,6-4 21,3 0-24,0-20-7,-1-10 10,-6-2-5,-6-4-6,-9 10 1,-14 0 8,-2 8 0,-6 4 5,-25 2 2,-14 12 37,-7 0-36,4 12-13,-2 16-4,10 8 3,9 4-9,15-5-23,16 0-131,0-12-195</inkml:trace>
  <inkml:trace contextRef="#ctx0" brushRef="#br0" timeOffset="103882.2181">13639 15619 729,'-10'0'179,"3"-4"-110,-2 4 4,2-4 24,-2-2 0,-5 4-69,-5 2-14,-8 0 2,-6 12-12,-10 15 4,3 10-8,2 5 0,9-2 15,17-2-11,12-4 10,0-12-14,23-3-10,22-14 8,16-5-11,3-2-39,5-20-109,-13-8-120,-16 4-371</inkml:trace>
  <inkml:trace contextRef="#ctx0" brushRef="#br0" timeOffset="104282.7347">13830 15627 613,'2'0'246,"0"-2"-183,4 2-17,5 0-11,1 0 19,1 0-12,-4 0-24,-4 0 10,-5 0-26,0 0 3,0 12 12,-5 5 3,-17 9 16,-7 11-32,-7-1-4,5 1 9,4-6-8,9-4 6,14-13 3,4-2-4,0-12-7,13 0 1,14 0 0,-1 0-3,-1-9 3,-4 3-3,-11 4-7,1 2-62,-1 0-25,-2 0-79,1 0-145</inkml:trace>
  <inkml:trace contextRef="#ctx0" brushRef="#br0" timeOffset="104538.0395">13996 15163 825,'-8'0'142,"6"24"-129,2 33-9,0 19 9,2 26 25,13 10-32,-3 1 9,-2-7-15,-1-23-15,-7-22-93,-2-22-345</inkml:trace>
  <inkml:trace contextRef="#ctx0" brushRef="#br0" timeOffset="105972.5807">10182 15695 732,'-13'0'43,"-3"5"-43,3-2-57,0 6 57,-3 6 53,1 3-22,-3 7 13,1 7 2,5 9-6,1 7 17,9 6-33,2-1-3,0-11-1,21-7-20,12-18 14,6-15-14,1-2 0,2-10 12,-1-30-9,-4-10 12,-1-8 0,-9-4-6,-9-5 0,-12 13-9,-6 10 3,0 8 8,-22 5-2,-16 16 5,-11 11-6,-9 4-8,-5 14-5,3 26-37,6 14-26,17 8-46,15-4-257</inkml:trace>
  <inkml:trace contextRef="#ctx0" brushRef="#br0" timeOffset="106273.8337">10160 15887 219,'9'19'921,"9"12"-816,8 26-97,17 24-5,5-4 5,4 3-8,-5-14-56,-9-13-99,-18-21-112</inkml:trace>
  <inkml:trace contextRef="#ctx0" brushRef="#br0" timeOffset="107592.2648">10505 15897 387,'0'-2'421,"0"2"-330,0-4-43,0 4-4,0 0 18,0 0-10,0 0-10,0 0 7,0 0 16,0 0-28,0 0 15,0 0-42,0 15-3,0 15-3,0 12 1,-6 6-10,2-8 4,1-8-17,3-10 13,0-9-12,0-10 0,0-1 5,0-2-28,11 0-1,2 0-26,5-5-49,-1-8-46,-2-5-268</inkml:trace>
  <inkml:trace contextRef="#ctx0" brushRef="#br0" timeOffset="107886.8055">10644 16022 568,'0'0'347,"0"0"-254,0 0-76,0 0-9,2 0 13,-2 0 4,0 4-2,0 26 40,0 10 10,0 9-26,-4 0-35,-1-11-9,5-8-6,0-11-50,0-10-137,9-6-218</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25T17:36:49.164"/>
    </inkml:context>
    <inkml:brush xml:id="br0">
      <inkml:brushProperty name="width" value="0.05292" units="cm"/>
      <inkml:brushProperty name="height" value="0.05292" units="cm"/>
    </inkml:brush>
  </inkml:definitions>
  <inkml:trace contextRef="#ctx0" brushRef="#br0">13136 7453 360,'-6'0'212,"0"0"-124,6 0 23,0 0-12,0-1-3,0-4-46,0 3-19,10 1 22,3 1-10,12 0-1,8 0-5,14 0-17,16 3 17,12 8-26,10-4-2,6 2-9,-6-8 3,-3-1-7,-12 0-10,-20 0-35,-16 0 17,-18 0-62,-16 0 4,0 0-1,-18 6-42,-6 5-37</inkml:trace>
  <inkml:trace contextRef="#ctx0" brushRef="#br0" timeOffset="774.9023">13729 7328 407,'-11'-5'142,"7"3"-78,4 0 42,0 2-7,0 0-48,0 0-39,0 0 9,0 0 14,0 0 11,0 0 6,0 0-2,0 4 16,0 12-18,0 8 11,0 2-29,19 2-6,10-1 6,10-7-6,0-5-18,1-2 18,-6-8-22,-10 1 0,-12-3 0,-10-2-2,-2 5 0,0-2-9,-18 3 9,-11 2 3,-9 1 13,3 0-4,6-6 9,6 3 8,15-7 4,3 0-6,5 0-11,0 0 21,9-18-25,18-12-6,0-8-6,-8 4 0,-9 7 0,-10 7-8,0 9-15,-23 11-4,-12 0-53,1 11-9,14 13-53,18-8-182</inkml:trace>
  <inkml:trace contextRef="#ctx0" brushRef="#br0" timeOffset="1858.6338">14467 6950 218,'-9'-2'179,"4"0"-97,1 0-8,4-1 37,-2 2-12,0-3-38,2 4-20,-3 0-14,1 0-8,0 0 8,0 0-7,-1 0 14,-4 0-5,3 0 22,-5 14 12,-2 15-16,2 12-10,-2 16-9,-1 7-10,4 4 18,1 5-22,7-8-8,0-12-6,0-12 0,0-21-2,7-7-31,-1-13-32,0-3-83,-2-31-108,-4-17-544</inkml:trace>
  <inkml:trace contextRef="#ctx0" brushRef="#br0" timeOffset="2130.4697">14258 6953 695,'0'-9'171,"19"1"-158,16-1-2,15 0 91,10-3 5,7 4-20,-1 5-46,-10-2-24,-13 3-8,-14 2-9,-16 0-20,-13 0-64,0 0-115,-29 10-61,-11-1-206</inkml:trace>
  <inkml:trace contextRef="#ctx0" brushRef="#br0" timeOffset="2362.2354">14376 7153 765,'-14'0'167,"5"0"-124,9 0-38,0 1 35,5 6 6,21 0-1,10 6 1,2-5-17,4 0-16,-2-2-8,0-5-5,-7-1-66,-4 0-57,-2 0-35,-6-1-164</inkml:trace>
  <inkml:trace contextRef="#ctx0" brushRef="#br0" timeOffset="2765.205">14810 7127 526,'0'1'229,"0"10"-205,-4 3 26,-6 1-4,2 14 0,1 3 0,3 6-6,4 2 13,0-5-4,0-2-29,17-13 24,8-8-18,2-12 2,-1 0 15,6-1-22,-1-26-8,-6 1-7,-6-4 2,-3 3-1,-9 4-4,-3-3-3,-4 3 11,0 3-3,0 5-5,0 7-3,0 5-13,0 3-13,0 0-98,0 0-122,0 0-240</inkml:trace>
  <inkml:trace contextRef="#ctx0" brushRef="#br0" timeOffset="3008.3725">15191 7157 461,'0'18'159,"0"10"-97,0 7 56,0 12-21,0 3-31,-2-6-31,-1-6-24,3-16 0,0-6-22,0-16-19,0 0-133,10-20-188</inkml:trace>
  <inkml:trace contextRef="#ctx0" brushRef="#br0" timeOffset="3260.8389">15160 7120 784,'22'0'115,"16"0"-83,9-5 75,5-2-7,-8 3-46,-9 3-48,-8-3-4,-13 1-2,-7 2-37,-7 1-20,0 0-65,-5 0-11,-13 0 34,-5 5-139,-3 1-200</inkml:trace>
  <inkml:trace contextRef="#ctx0" brushRef="#br0" timeOffset="3624.804">15196 7258 777,'0'0'200,"22"0"-161,13-5-12,4-3 55,-2 3-54,-5 5-28,-8 0 0,-11 0-36,-6 3-57,-7 15-14,0 0-35,-13-1-13,-10 0 47,0-2 56,0-6 34,0-1 18,1-4 4,-3 0 75,6 3 18,3-2-10,7 4 5,5-4-14,4 2-9,0-4-24,4 5-3,23-2 52,2-6-34,2 0-11,0 0-20,-4 0-25,-7 0-8,0 0-47,-2 0-60,-1 0-69,2 0-110,-2 0-131</inkml:trace>
  <inkml:trace contextRef="#ctx0" brushRef="#br0" timeOffset="4106.9092">15577 7403 513,'-5'0'212,"5"0"-156,0 0 16,0 0 4,0 0 11,0-8-41,0-10-26,0-10 2,0 2 5,0-2 27,0-2-18,0 3 5,0 4-2,0 0-24,0 8-3,0 4-10,0 8 3,0-1-10,0 4-3,0 0-10,9 0 17,3 22 2,5 1 4,1 9-5,3-1 7,2 1-12,0-8 5,4-7 0,-2-10 6,1-5 3,-2-2 3,-1 0 1,-5-21-11,-7 0 7,-5-5-9,-6 1 0,0-4-2,0 5 4,0 3-2,-6 5 0,-1 7 2,3 1-11,2 4 3,2 4-38,0 0-16,0 0-112,0 0-154,13-3-290</inkml:trace>
  <inkml:trace contextRef="#ctx0" brushRef="#br0" timeOffset="4334.7352">16042 7103 480,'3'0'262,"0"0"-209,1 0-8,2 14-4,-1 15 30,-1 10-6,0 3-22,-4 1-19,3-6-14,0-9-10,-1-6-11,4-12-55,3-10-54,-1 0-89,-2-14-438</inkml:trace>
  <inkml:trace contextRef="#ctx0" brushRef="#br0" timeOffset="4587.3281">15873 7106 514,'0'-7'316,"0"3"-230,15-5-62,15 5 31,8 0 52,8 3-45,6-2-4,2-2-2,-4 0-29,-5 1-5,-7 1-22,-7 3-25,-6 0-35,-8 0-102,-7 0-94,-8 0-283</inkml:trace>
  <inkml:trace contextRef="#ctx0" brushRef="#br0" timeOffset="4798.0293">16364 7088 486,'0'0'291,"0"11"-268,2 5-12,2 8 38,0 5 18,-4 6-33,4-2-17,-4-4-6,0-9-11,0-6 0,0-8-41,0-6-69,0 0-188</inkml:trace>
  <inkml:trace contextRef="#ctx0" brushRef="#br0" timeOffset="5053.349">16335 7048 703,'8'-6'188,"21"-2"-172,14-2 67,1 4 8,6 2-40,-4 4-7,-5-3-18,-12 3-12,-10 0-14,-7 0-26,-10 0-50,-2 0-65,0 0-26,-22 0-165,-5 0 0</inkml:trace>
  <inkml:trace contextRef="#ctx0" brushRef="#br0" timeOffset="5212.9869">16368 7149 730,'0'0'180,"31"0"-145,12 0 49,10 0-35,-4 0-49,-11 0-5,-13 0-117,-19 0-120,-6 0-244</inkml:trace>
  <inkml:trace contextRef="#ctx0" brushRef="#br0" timeOffset="5345.0361">16378 7319 401,'0'2'465,"23"0"-378,20 0-1,6-2-21,-2 3-57,-9-3-8,-16 5-167,-13-5-287</inkml:trace>
  <inkml:trace contextRef="#ctx0" brushRef="#br0" timeOffset="6117.201">17248 7022 663,'-12'-11'174,"5"4"-108,-5 5 23,4 2-23,-1 0-28,-5 0 5,-1 14-22,-1 10 22,1 10 9,1 0-27,5 7 6,7-1-22,2-2-8,0-4 15,7-8-14,13-6 1,2-6 6,-2-7-7,0-7 3,-5 0-5,-3 0-18,-3-3 11,-1-9-13,-1-5 1,-2-2 11,2-2-4,-1-6 9,3-3 2,3-3 1,3 3 17,1-2-8,1 8 15,1 3 0,-3 4-22,-1 9 12,-1-1-14,-1 8 3,1 1 6,3 0-7,1 18 6,6 14 10,-1 2-15,0 7 14,-2-3-17,-4-4 5,-3-8-7,-4-6 2,-5-8-27,-4-6-17,0-2-44,-2-4-102,-22 0-37,-12-2-526</inkml:trace>
  <inkml:trace contextRef="#ctx0" brushRef="#br0" timeOffset="6268.0671">17217 7219 515,'0'0'364,"14"0"-310,20 0-16,14 0 10,1-2-30,-1 2-18,-6 0-31,-11 0-133,-6 0-127</inkml:trace>
  <inkml:trace contextRef="#ctx0" brushRef="#br0" timeOffset="6545.0336">17684 6921 581,'0'-1'273,"2"-1"-187,0 2 8,0 0-41,3 12-33,1 23 27,-4 8-9,3 8 7,2-6-11,2-3-15,6-3 13,5-9-29,3-10-3,4-8 0,2-3-3,0-8-34,-4-1-68,0 0-137,-7 0-262</inkml:trace>
  <inkml:trace contextRef="#ctx0" brushRef="#br0" timeOffset="6780.5018">18031 7277 580,'0'0'234,"0"-2"-157,0-17 14,0-4-54,2-6-3,-2 0-23,0-5-1,-2-4 27,-18-3-17,0 7-11,2 8-9,5 8-23,4 10-57,6 6-92,3 2-350</inkml:trace>
  <inkml:trace contextRef="#ctx0" brushRef="#br0" timeOffset="7026.1221">18194 7069 109,'-9'9'405,"5"8"-294,-3 6-9,7 5 6,0 8-61,0 3-20,0-4-19,0-9-8,2-5-5,5-9-54,-1-12-88,-4 0-157</inkml:trace>
  <inkml:trace contextRef="#ctx0" brushRef="#br0" timeOffset="7281.8878">18176 7028 702,'20'-6'226,"14"0"-157,8-2 68,10 0-32,-4-2-71,-7 4-16,-12 1-12,-12 4-6,-13 1-5,-4 0-50,0 0-122,-15 8-3,-12 6-44,-4 2-237</inkml:trace>
  <inkml:trace contextRef="#ctx0" brushRef="#br0" timeOffset="7446.5369">18158 7132 623,'0'0'290,"0"0"-210,23 0-5,16 0 19,6 0-56,2 0-16,-14 0-22,-12 0-2,-11 0-48,-10 0-124,0 0-44,-29 10-100</inkml:trace>
  <inkml:trace contextRef="#ctx0" brushRef="#br0" timeOffset="7589.4872">18116 7270 376,'0'3'293,"11"-3"-185,24 2 17,15 0-10,3 0-85,-4-2-26,-6 0-4,-12 2-73,-12-2-187,-9 0-388</inkml:trace>
  <inkml:trace contextRef="#ctx0" brushRef="#br0" timeOffset="8039.9805">18542 7295 492,'2'0'276,"2"0"-208,12-6 68,-1-8-91,2-8-25,-2-4-3,-9-1 1,-2-5 10,0 3-5,-4-6 0,0 5 19,0 4-9,0 6 1,0 10-1,0 3-16,0 4-17,2 3 0,11 0-10,5 16 5,1 12 6,4 2-1,4 5 1,0-3 0,-3-3 2,2-7 3,-1-10-2,-7-3 36,3-9-20,-6 0 6,-2 0-6,1-21-14,-8-1-6,-2-7-4,-4-2-25,0-3 15,0 2-22,-10 0-4,-4 6-3,3 8-48,-4 6-58,7 10-45,4 2-235</inkml:trace>
  <inkml:trace contextRef="#ctx0" brushRef="#br0" timeOffset="8247.7319">19086 6902 643,'0'28'124,"0"9"-31,0 10-16,4-2-34,0-8-29,-1-1-14,-1-9-12,-2-8-27,0-2-56,0-13-128,-9-4-333</inkml:trace>
  <inkml:trace contextRef="#ctx0" brushRef="#br0" timeOffset="8474.0234">18883 6934 712,'13'0'249,"25"0"-184,18 0 96,9 0-74,3 0-69,-5 0-14,-9 0-4,-17 0-51,-12 0-157,-14-4-92,-7-2-334</inkml:trace>
  <inkml:trace contextRef="#ctx0" brushRef="#br0" timeOffset="8683.6037">19373 6909 519,'0'12'204,"0"8"-160,0 9 60,0 7-21,6 4-12,2 2-21,-8-3-11,0-7-22,0-9 2,0-5-19,0-6-5,0-7-58,0-5-74,-4 0-130</inkml:trace>
  <inkml:trace contextRef="#ctx0" brushRef="#br0" timeOffset="8931.4548">19342 6940 370,'6'-10'427,"15"0"-303,8-1 11,10 4 18,7 0-72,0 0-1,-1 5-33,-7 2-43,-9 0 5,-5 0-9,-11 0-26,-8 0-44,-5 12-55,0-3-130,-18 4-147</inkml:trace>
  <inkml:trace contextRef="#ctx0" brushRef="#br0" timeOffset="9142.9664">19308 7069 377,'0'5'375,"0"-1"-299,9 2-2,24 5 38,10-6-5,6 1-71,-4 1-12,-8-5-14,-7 1-10,-14-1-56,-10 5-73,-6-2-42,0 4 0,-22 4-15,-3-4 9</inkml:trace>
  <inkml:trace contextRef="#ctx0" brushRef="#br0" timeOffset="9275.4197">19442 7233 296,'0'5'166,"0"4"36,3 2-27,23 4-32,10-3-9,8 2-63,-2-6-54,-3 0 6,-12-2-23,-12-4-69,-9 0-133,-6-2-96</inkml:trace>
  <inkml:trace contextRef="#ctx0" brushRef="#br0" timeOffset="11575.3774">11522 9087 403,'-11'0'477,"4"0"-344,7 0-62,0 0 19,15-7-23,28 0-15,17-2-29,11 2 20,8-2-25,4-1-14,-2 1-1,-4-1-3,-13 4-29,-15 0-29,-18-2-67,-22 2-109,-9-6-303</inkml:trace>
  <inkml:trace contextRef="#ctx0" brushRef="#br0" timeOffset="12084.304">12019 8857 732,'-8'0'134,"2"0"-116,6 0 11,0 0 45,0 6-17,23 10-16,4 4 16,8 0-7,6 2-16,3-6 10,1-2-23,-3-4-14,-4 1 11,-11-6-17,-11 5 3,-12-2-4,-4 6-3,0 0 3,-25 7 5,-6-2 10,2-3 16,4-4-17,15-8 10,3-4 3,7 0-13,0-1 21,0-21-27,0-9 1,0 6-11,0-1 4,0 4 1,-9 3-3,-2 7 2,0 6-8,1-1 6,10 7-19,0 0-24,12-3-108,24-6-405</inkml:trace>
  <inkml:trace contextRef="#ctx0" brushRef="#br0" timeOffset="12595.3904">12891 8921 0,'0'0'787,"0"0"-674,0 20-108,0 15 9,0 8 46,7 13-18,-3 2-9,-2 5 14,-2-7-17,0-15-30,0-12-3,0-17-111,-11-12-58,-7-6-276</inkml:trace>
  <inkml:trace contextRef="#ctx0" brushRef="#br0" timeOffset="12896.3204">12771 8893 921,'27'-12'114,"14"8"-107,9 1 17,3 3 28,-4 0-25,-5 0-27,-9 15-1,-16 5-6,-10 3-2,-9 4-19,-7-3 15,-22 4 13,-9-5 1,1-1 6,-6-7 3,3-3 1,9-3-5,8-9-12,15 0-5,8 0-72,0 0-22,4-5-212</inkml:trace>
  <inkml:trace contextRef="#ctx0" brushRef="#br0" timeOffset="13255.507">13093 9228 458,'0'0'334,"0"0"-272,0-6-20,12-20 7,5-8-33,4-4 14,1-4 0,2-2-4,-2 3 6,-1 5 2,-10 7-26,-5 15 8,-3 2 0,-3 9 18,0 3 11,7 0-45,1 15 5,5 18-3,8 8 6,-1 5 8,3 6-16,-6-4-1,-5-4-5,-6-8-5,-4-10-50,-2-9-29,0-10-54,-18-7-76,-15 0-294</inkml:trace>
  <inkml:trace contextRef="#ctx0" brushRef="#br0" timeOffset="13419.9718">13114 9108 797,'6'-9'250,"23"6"-211,11-1-36,11 4 34,1 0-12,-2 0-25,-6 0-109,-13 0-100,-13 0-267</inkml:trace>
  <inkml:trace contextRef="#ctx0" brushRef="#br0" timeOffset="13642.8867">13566 8967 542,'2'0'233,"3"4"-202,1 22 28,4 9 29,-2 2-37,3 4-43,-1-3-8,-4-9-2,-1-6-49,-3-8-8,-2-15-125,0 0-154</inkml:trace>
  <inkml:trace contextRef="#ctx0" brushRef="#br0" timeOffset="13942.7663">13587 8967 948,'0'0'136,"17"-3"-119,16-2 22,8 3-4,1 2-22,-4 0-11,-9 0-2,-13 7-9,-14 17-12,-2 1-27,-16 10 27,-15-3 21,-1 2 3,8-8 41,11-4-7,8-7 7,5-3-12,9-12-29,24 0 17,10 0-20,4-7-14,-2-6-81,-12 0-149,-13 1-219</inkml:trace>
  <inkml:trace contextRef="#ctx0" brushRef="#br0" timeOffset="14205.6792">13943 9087 415,'2'-18'318,"7"-1"-234,6-7-35,6-3 22,1-2-33,2-1-16,1 6 12,-3 3-13,-7 9 14,-5 5-6,-3 6-2,-3 3 5,0 0-21,6 20-5,1 14 36,-3 6-19,2 2-7,-4 1-16,-1-4 1,-1-4-5,-2-14-10,-2-4-48,0-11-63,0-6-63,-13 0-190</inkml:trace>
  <inkml:trace contextRef="#ctx0" brushRef="#br0" timeOffset="14358.8008">13916 9048 899,'31'0'136,"23"0"-77,12 2 10,8-1-24,-5 1-45,-11 1-48,-14-3-195,-15 0-537</inkml:trace>
  <inkml:trace contextRef="#ctx0" brushRef="#br0" timeOffset="14693.3203">14623 8855 620,'-6'2'226,"2"15"-190,4 10 35,0 9 6,14 3-20,1 0-4,4-3-24,-9-4-28,0-5 7,-6-13-8,-4-2-22,0-6-63,-4-6-28,-16 0-96,-7 0-390</inkml:trace>
  <inkml:trace contextRef="#ctx0" brushRef="#br0" timeOffset="14939.0667">14540 8845 786,'25'-14'171,"13"-2"-141,13 3 43,5 10 30,-7 3-50,-12 0-43,-8 12-10,-15 12-16,-14 6-4,0 2-26,-27-4 13,-13-2 4,-7-8 26,5-4-28,1-4-5,12-6-58,12-4 1,11 0-46,6-2-137</inkml:trace>
  <inkml:trace contextRef="#ctx0" brushRef="#br0" timeOffset="15196.567">14972 8911 299,'0'0'318,"0"2"-225,0 15-15,0 4 23,0 6-27,0 2-16,0 0-28,0-8-30,0-7 0,0-7-18,-2-7-75,-2 0-53,-2-7-90</inkml:trace>
  <inkml:trace contextRef="#ctx0" brushRef="#br0" timeOffset="15524.9269">15006 8843 727,'22'-3'128,"7"3"-67,5 0 33,-5 0-54,-5 0-40,-6 13-28,-11 11-16,-7 5-1,0 2 13,-7 1 31,-8-4 2,8-3 17,7-6 10,0-3-3,4-4 16,23-8-23,5-4-2,5 0 8,-1 0-21,-3-4-3,-2-8-41,-4 3-35,-9-3 28,-3-2-45,-5-1-57,-4 0-50,1-4 60,-3 3-75</inkml:trace>
  <inkml:trace contextRef="#ctx0" brushRef="#br0" timeOffset="15772.8777">15434 8923 123,'3'0'181,"-3"0"-95,2 0 65,5 18 34,-1-2-52,7 0-40,5 1-1,3-10-9,10-5-13,4-2-8,3 0-28,3-9-1,-6-17-33,-8-1 3,-12 1-7,-13-2 4,-2 2-10,-15-3 9,-23 6-9,-13 7 10,-5 6 7,-4 10-2,2 0 5,2 18-10,12 10-10,15 7-37,19 0-127,10-7-62,25-10-378</inkml:trace>
  <inkml:trace contextRef="#ctx0" brushRef="#br0" timeOffset="16028.8434">15836 8823 798,'-10'28'133,"6"4"-63,4 4 7,0-2-37,0-6-40,12-6-42,-2-8-89,-7-14-139</inkml:trace>
  <inkml:trace contextRef="#ctx0" brushRef="#br0" timeOffset="16326.3233">15971 8756 788,'31'14'168,"7"7"-99,-1 9 31,-6 4-75,-10 0-20,-9-4-5,-12-5-30,-2 2 9,-31-8 18,-17-7 3,-6-1 52,-2-5-19,0-3 8,12-1-34,10-2-7,14 0-27,18-2-93,4-18-108,6-3-306</inkml:trace>
  <inkml:trace contextRef="#ctx0" brushRef="#br0" timeOffset="16658.8341">16230 8815 721,'0'1'179,"0"23"-138,2 13 85,9 1-35,10-2-19,3-6-10,2-9-22,5-10 3,2-11-23,0 0-7,0-11 15,-4-20-17,-7-8-4,-10 0-4,-12-3 2,0 5-10,-19 2 2,-7 9-16,-1 9 3,5 14-32,2 3-23,11 2-123,9 19-136</inkml:trace>
  <inkml:trace contextRef="#ctx0" brushRef="#br0" timeOffset="16943.0706">16803 8740 656,'-20'-7'139,"0"5"-28,-5 2 18,1 0-44,-1 5-17,3 22-29,7 9-18,5 5 28,10 5-16,0 0-16,21-11 0,14-9-16,7-9 15,7-16-16,3-1-38,-4 0-33,-7-28-185,-10-4-328</inkml:trace>
  <inkml:trace contextRef="#ctx0" brushRef="#br0" timeOffset="17214.0514">17061 8891 389,'0'24'374,"0"2"-227,0 0-33,5-12-12,1-3-67,-4-8-12,-2-3-18,0 0 23,0-7 60,-17-22-36,-3-7-40,-2-4-9,0-3 0,3 8 30,6 5-30,7 11-3,6 7-9,0 11-81,0 1-111,19 0-281</inkml:trace>
  <inkml:trace contextRef="#ctx0" brushRef="#br0" timeOffset="17467.056">17313 8809 649,'0'24'214,"2"8"-82,0 2-47,4-3-38,-4-10-47,0-3-4,-2-9-68,0-8-60,0-1-141,-2-3-232</inkml:trace>
  <inkml:trace contextRef="#ctx0" brushRef="#br0" timeOffset="17755.3961">17240 8743 899,'20'0'183,"20"0"-111,18 0 49,2 0-59,1 8-23,-11 4-26,-16 4-6,-14 2-7,-14 8-3,-6 4 2,0-2 2,-10 2 7,-6 0 39,7 0-20,9-4 21,0 1-27,22-10-6,18-2 15,3-10-24,1-5-6,-6 0-26,-9 0-76,-13-5-74,-14-8-440</inkml:trace>
  <inkml:trace contextRef="#ctx0" brushRef="#br0" timeOffset="18383.3168">18044 8717 708,'-6'14'157,"3"8"-91,1 10 43,2 6-6,0 8-15,9-4-51,9-9-18,3-1-6,-6-13-10,-5-11-2,0-1-1,-8-7-53,0 0-56,-2-8-100,0-16-270</inkml:trace>
  <inkml:trace contextRef="#ctx0" brushRef="#br0" timeOffset="18592.0341">18023 8736 218,'0'0'839,"17"0"-699,32 0-121,20-5 55,12-4 9,-2 8-61,-11 1-1,-18 0-21,-18 0-18,-23 0-28,-9 3-82,-38 12-198,-19-1-100</inkml:trace>
  <inkml:trace contextRef="#ctx0" brushRef="#br0" timeOffset="18753.9979">18052 8860 722,'33'12'187,"21"-3"-90,12 1 12,3-4-37,-4-2-51,-14-2-16,-15 1-10,-20 0-64,-16-3-97,-12 0-178</inkml:trace>
  <inkml:trace contextRef="#ctx0" brushRef="#br0" timeOffset="18894.0279">18089 8995 104,'0'8'643,"0"4"-534,27-3-56,13-1 64,11-6-37,3-2-48,-5 0-32,-6 0-25,-14 0-163,-16 0-296</inkml:trace>
  <inkml:trace contextRef="#ctx0" brushRef="#br0" timeOffset="19107.0215">18492 8676 962,'14'27'112,"10"14"-54,13 17 58,0 3-30,5 1-55,-6-6-31,-10-10 0,-9-12-71,-15-12-70,-2-13-164</inkml:trace>
  <inkml:trace contextRef="#ctx0" brushRef="#br0" timeOffset="19564.8874">19460 8705 776,'0'-10'183,"-2"0"-108,-9 3 57,-5 4-57,-7 3-55,-6 0-11,-4 1-8,-5 21 10,3 13 9,10 5 0,14 6 29,11 4-29,7-4-3,35-10 4,12-9-21,4-13-7,2-11-61,-6-3-115,-15-2-295</inkml:trace>
  <inkml:trace contextRef="#ctx0" brushRef="#br0" timeOffset="19859.0537">19591 8961 672,'0'-4'376,"21"-21"-278,14-1-61,14-6 23,0-5-31,-6-1-22,-12 2-5,-16 6 3,-10 9 1,-5 9 16,0 10-6,0 2 12,0 0-7,0 7-16,0 24-3,3 14-2,12 5 5,9-2-5,3-2 0,0-10-20,-7-5-13,-9-13-48,-9-13-105,-2-5-74,-13 0-287</inkml:trace>
  <inkml:trace contextRef="#ctx0" brushRef="#br0" timeOffset="20005.027">19567 8895 752,'0'0'265,"0"0"-231,36 0-27,12 4 36,18 3-43,1-2-18,-7-3-153,-14-2-278</inkml:trace>
  <inkml:trace contextRef="#ctx0" brushRef="#br0" timeOffset="20481.0945">20073 8969 678,'6'0'229,"6"-8"-163,5-14-10,4-6-16,1-4-38,1-7 10,-6 1-10,-5-1 1,-6 0 35,-6 11 8,0 10-4,0 8 4,0 6-14,0 4-1,0 0-31,7 11-19,6 12 12,5 10 7,4-3 8,5 0-8,-1-7 7,1-12 4,0-5-2,-2-6 3,-3 0 15,-5-20-14,0-10 5,-9 5-14,-1-2-1,0 3 11,-3 9-14,1 3 3,1 10-5,6 2 2,5 0-12,6 19 6,2 10 0,-4 12 2,2-1 4,-3 0 0,-5-11-3,-1-6 3,-5-11-3,-5-8-4,-2-2-39,-2-2-3,2 0-100,0-16-225</inkml:trace>
  <inkml:trace contextRef="#ctx0" brushRef="#br0" timeOffset="21043.4964">20878 8851 566,'6'28'239,"3"8"-117,5-7-80,-1-2-10,1-10-32,-5-8-19,-5-9-25,-4 0-32,0-9 34,0-24-142,-15-4-24,-1-2 208,-3 0 44,6 1 146,5 6-7,4 1-99,4 7-11,0 4-15,2 6-22,21 6-3,14 3-33,1 5 0,1 0 17,-3 0-3,-9 0 18,-9 14 9,-12 4-35,-6 3 9,0 2-15,-26-2 0,-10-1-1,1-6 1,3-8 0,12-2 0,9-4 7,11 0-10,0 0 3,13-8-61,20-4-50,10 5 50,-1 7 38,-2 0 16,-5 0 7,-12 27 18,-5 3 7,-9 5 8,-9 2 24,0-4-9,-11 2 17,-22-12-14,-8-6-12,-3-9 1,-1-8-40,9 0-5,10-12-44,15-20-136,11-2-215</inkml:trace>
  <inkml:trace contextRef="#ctx0" brushRef="#br0" timeOffset="21307.6148">21408 8971 733,'0'0'117,"0"0"-73,0 0 36,0 0-29,0 0-23,0 0 17,0-16 20,-4-7-64,-9-10 11,-3-3-10,1 1 1,-6 1 13,5 10-16,5 10-17,9 14-87,2 0-158,0 0-492</inkml:trace>
  <inkml:trace contextRef="#ctx0" brushRef="#br0" timeOffset="21605.7614">21520 8944 458,'0'11'406,"8"10"-354,9 5 67,7 4 10,4-2-67,1-6-33,3-7-1,-3-8 2,5-7 21,1 0-20,1-24-4,-1-8-7,-10-5-12,-10-1-1,-15 4 6,0-2-10,-17 5 54,-21-1-23,-11 11-17,-7 11-17,-2 10-15,2 0-32,14 14-57,13 12-173,18-6-466</inkml:trace>
  <inkml:trace contextRef="#ctx0" brushRef="#br0" timeOffset="22397.4804">22273 8545 576,'11'-21'201,"-4"8"-73,0 4 23,-5 4 4,-2 5-64,3 0-57,1 2-11,0 31-14,3 11 7,-1 4 14,-1 1-30,2-7 5,-5-13-5,0-8-25,-2-9-22,0-7-63,0-5-106,0 0-103,-14-7-223</inkml:trace>
  <inkml:trace contextRef="#ctx0" brushRef="#br0" timeOffset="22710.8646">22070 8522 573,'0'-4'496,"0"4"-358,7-2-86,36 2-26,17 0 21,17 0-26,6 22-10,-10 12-3,-10 2-8,-16 6-1,-18 1-1,-16-1-27,-13-4 24,0 0-10,-29-6 12,-15-3 3,-8-8 6,-4-8 11,4-6-3,4-5-8,11-2-10,10 0 4,9 0-46,11-2-36,7-8-86,0 0-146,20-2-398</inkml:trace>
  <inkml:trace contextRef="#ctx0" brushRef="#br0" timeOffset="22927.967">22662 8659 89,'0'0'738,"0"0"-656,0 14-79,0 21 78,0 8 2,0 0-43,0 0-33,4-11-7,-2-8-1,0-11-79,-2-10-42,0-3-198</inkml:trace>
  <inkml:trace contextRef="#ctx0" brushRef="#br0" timeOffset="23138.263">22606 8671 796,'21'0'282,"29"0"-235,19 0 23,13 0 54,-3-3-77,-13 3-45,-15-4-2,-24 4-43,-20 0-65,-7-1-157,-31-1-406</inkml:trace>
  <inkml:trace contextRef="#ctx0" brushRef="#br0" timeOffset="23296.0431">22668 8770 337,'0'3'588,"38"1"-528,13-4-27,12 0 34,-5 0-39,-16 0-28,-18 0-112,-24 4-121,0 4-166</inkml:trace>
  <inkml:trace contextRef="#ctx0" brushRef="#br0" timeOffset="23415.3314">22639 8901 570,'0'14'188,"9"3"-112,40-5 40,20-1-34,12-5-47,-2 0-35,-9-6-64,-22 0-103,-21 0-294</inkml:trace>
  <inkml:trace contextRef="#ctx0" brushRef="#br0" timeOffset="23978.8838">23537 8635 778,'-2'1'223,"2"24"-189,0 14 60,0 12-2,7 0-47,4 2-25,0-9 8,0-11-28,-6-8-9,-3-11-8,-2-9-55,0-5-111,-7 0-90,-9-17-400</inkml:trace>
  <inkml:trace contextRef="#ctx0" brushRef="#br0" timeOffset="24186.9671">23339 8673 903,'0'-5'316,"4"1"-243,44 4 10,20 0-24,17 0-3,9 0-5,-7 12-42,-12-6 0,-17 1-9,-24-6-48,-24-1-60,-10 0-109,-15 0-92,-30 0-568</inkml:trace>
  <inkml:trace contextRef="#ctx0" brushRef="#br0" timeOffset="24355.2322">23544 8883 574,'0'8'458,"20"0"-397,25 6 32,13-6 34,2 1-88,-9-7-38,-8-2-1,-20 0-106,-17 0-169,-6 0-337</inkml:trace>
  <inkml:trace contextRef="#ctx0" brushRef="#br0" timeOffset="24720.9624">23943 8978 583,'0'-11'159,"15"-7"-152,14-6 9,5-2 11,4-1-26,2-12 14,-7-3 4,-4 0 60,-8 1 25,-8 8 3,-7 10-42,-4 9-2,-2 11-29,0 3 16,3 0-50,2 3-15,-1 27 8,7 10 7,3 10 7,-1 6 14,5-1-14,-1-3 23,-3-6-15,-1-11-6,-4-10 4,-5-13-12,-1-1-1,-3-11-14,0 0-51,-7 0-62,-20-2-123,-6-17-287</inkml:trace>
  <inkml:trace contextRef="#ctx0" brushRef="#br0" timeOffset="24864.0591">23945 8961 700,'36'0'240,"20"0"-214,12 0 102,9 0-68,-11 0-58,-12 0-4,-16 0-97,-21-6-180</inkml:trace>
  <inkml:trace contextRef="#ctx0" brushRef="#br0" timeOffset="25261.1733">24697 8678 724,'0'-10'230,"-12"1"-87,-3 2 14,-6 5-95,-5 2-50,-3 0 2,-3 0-13,3 9 0,7 17 12,9 8-12,13 8 2,0 6 2,9-2-4,20-2 15,2-8-8,-2-12 7,-5-5 0,-13-7-15,-9-10 24,-2-1-17,0-1-7,-13 0 14,-16 0 4,-4 0-18,0 0-37,6-1-49,9-10-28,9 3-121,9-4-126</inkml:trace>
  <inkml:trace contextRef="#ctx0" brushRef="#br0" timeOffset="25485.0486">24839 8719 139,'6'0'760,"6"0"-652,1 0-32,5 24 29,-3 12-54,-1 0-43,-5 2-8,-5-2 0,-4-10-59,0-9-73,-4-5-27,-11-12-179,-1 0-221</inkml:trace>
  <inkml:trace contextRef="#ctx0" brushRef="#br0" timeOffset="25712.0813">24759 8682 886,'33'0'127,"16"0"-29,15 0 55,8 7-95,4-7-55,-12 0 7,-14 0-10,-21 0-15,-23 0-37,-6 0-123,-17 0-116,-22-11-211</inkml:trace>
  <inkml:trace contextRef="#ctx0" brushRef="#br0" timeOffset="25862.7747">24928 8805 465,'14'11'385,"26"1"-303,13-1 18,8-1-19,-5-6-81,-12-2-40,-22-2-170,-22 0-259</inkml:trace>
  <inkml:trace contextRef="#ctx0" brushRef="#br0" timeOffset="25994.9731">24928 8967 466,'25'9'318,"22"3"-203,10-7-18,11 4-25,-8-1-72,-12-7-33,-17-1-116,-19 0-413</inkml:trace>
  <inkml:trace contextRef="#ctx0" brushRef="#br0" timeOffset="26246.0956">25871 9013 757,'14'0'495,"-10"0"-315,0 0 16,-4-2-53,0 2-77,0 0-66,0 0-34,-26 0-97,-6 0-182,3 0-752</inkml:trace>
  <inkml:trace contextRef="#ctx0" brushRef="#br0" timeOffset="39946.9111">28029 6425 527,'-7'-11'209,"5"1"-119,0 5-22,2 1-25,0 0 0,0 2-36,0-1 4,0-1-1,0 3-8,0 1 50,0-2 6,0 2 6,0-2 12,0-1-30,0 3-3,0 0-11,0 0-23,0 0 18,0 0-27,0 0 1,0 0-3,0 0 2,0 0-3,0 0 0,0 22 4,0 17-1,0 9 0,0 6 0,0 4 26,0-3-22,0 4 8,0-1 8,0 0-18,0 0 20,-2 0-22,2 1 5,0 0 2,0-1-4,-3-2-3,1-5 0,-2 4 9,-3-1-11,0 6 2,1-1 0,-1 5 13,5 2-9,2 4-1,0-7-3,0 3 8,0-11-11,2-10 3,2-5 0,-4-4-1,0-7 5,0 5-4,0 3 2,-2 1 9,-4 3-4,-2 2-7,6 1 0,2 7 8,0 0-3,0 5-1,0-5-3,0-7 10,2-4-18,4-1 7,-6-2 0,0 3 3,0 6-3,0 5 0,0-1-2,0 2 17,0-4-23,0-2 8,0-4 0,0-7 0,0 1 2,2-1-2,-2 6 0,0 2 10,0 8-16,0-3 6,0-2 0,0 0 12,0 0-11,0 0 1,0-3-1,0 3 7,0-9-5,0 7-3,0-1 0,0 3 9,0 2-5,0-2-3,0-4-1,0 1 9,0-2-8,-5-2-1,2 5 0,-1 2 16,2 2-13,2 8 5,-2 0-4,2-3 9,-2 0-15,-3-12 2,1-5 0,-4-9 3,4-4 0,0-9-2,0-8-1,1-2 12,3-4-18,0 0 6,0 0-14,0 0 8,0-24-42,0-12-35,0-16-178,0-7-290</inkml:trace>
  <inkml:trace contextRef="#ctx0" brushRef="#br0" timeOffset="42155.0378">27949 10447 103,'-2'0'540,"2"0"-431,0 0-42,0 0 6,0 0-12,0 0-11,0 0-34,0 0 39,0 0 2,0 0-3,0 0 14,0 0-26,0 0 13,0 0-3,0 0-38,0 0 0,0 0-14,8 0-5,19 0 2,15 0 6,12 0 2,11 0-5,3 0 12,6 4-14,2 0 2,0 0 0,4-2 0,0 2 1,1-2 2,-6 0-3,-6 2 9,-3-1-13,-4 0 4,-4 6 0,2-7-2,5 3 6,3 5-4,1-8 0,3 2 9,-5-4-20,-3 0 11,-5 0 0,-8 0 0,-2 0 4,-4 0-4,-1 4 7,-2 5 4,3-4-8,-1 1-3,3-2 0,-1 5 3,2-7-1,-3-2 2,-3 0-4,-9 0 8,-4 0-11,-4 0 3,-6 0 0,0 0 16,3 0-15,3 0 2,4 0-2,4 0 13,3 0-19,3 0 5,1 3 0,-1-1 0,-4-2 7,-3 0-7,-6 0 0,-3 0 6,-4 0-12,0 0 6,0 0 0,4 2 1,1 5 2,5-3-1,7 1-2,2-3 14,4 1-15,5-1 1,-2 1 0,1-1 2,-1 0 2,-5 1-3,-2 1-1,-5-2 11,-2 1-18,-2 4 7,0-5 0,0 0 6,5-1-3,6 2 0,0-2 3,0 2 3,3-3 3,-3 0-12,2 0 1,-1 0 7,-4 0-5,-1 0-3,-3 1 0,0 4 7,4-1-16,0-3 9,5 6 0,4-3 1,0 4 1,1-4-2,2-1 0,-7 2 7,-2-1-12,-6-2 5,-5-2 0,0 0 1,0 0 3,2 0-4,0 0 0,5 0 10,2 2-9,-2-2-1,6 0 0,-7 1 20,2-1-14,-2 0 8,3 0-7,-3 0 5,3 0-18,-2 0 6,-4 0 0,-3 0 1,-8 0-1,-7 0 0,-5 0 0,4 0 6,-6 0-13,6 0 7,1 0 0,-3 0-1,0 0 1,-2 0 0,-7 0 0,-2 0-11,0 0-8,0 0-66,0 0-75,-18-5-222</inkml:trace>
  <inkml:trace contextRef="#ctx0" brushRef="#br0" timeOffset="42823.0718">32711 10551 573,'-8'-3'224,"4"1"-177,4-1 29,0 3 22,0 0-13,-2 0-22,-1 0-19,3 0 38,-2 0-21,0 0-18,2-4 17,-2 4-38,2 0 2,0 0-16,0 0 3,0 0-21,0 0 10,0 0-7,0 0-3,9 12 13,7 6-3,3 0 7,8-1 2,4-3-3,0 1-6,1 2 0,-10-3 1,-9-4 4,-3-4-5,-10 0 0,0-3 4,0 0-6,0 3 2,-8 2 0,-7 0 21,-5 2-11,5-6 11,1 0 15,-1-1-24,6-3 22,-3 0-22,1 0-12,3 0 20,0 0-18,4 0-1,4 0-1,0 0 4,0 0-13,2 0-19,27 0-78,2-17-14,1-12-230</inkml:trace>
  <inkml:trace contextRef="#ctx0" brushRef="#br0" timeOffset="44266.6242">27980 6162 634,'-20'6'114,"-3"8"-114,4 7 1,1 5 35,5 3 17,1 0-27,5-6 16,1 1-7,4-8 8,0-1-19,-3-6 7,0-1 23,1 1-32,-1-1 8,3-3 17,0-2-36,2-3 7,0 0 2,0 0-7,0 0 29,0 0-7,0-16 8,15-12-13,1-11-22,-1-3-5,-1 0 8,-7 5-3,-1 0 33,-1 3-22,-2 10 2,-1 3 3,-2 12-22,0 6 18,0 3-20,0 0 3,0 0-4,0 0 1,0 0-1,0 0 1,0 21-21,4 11 20,5 11 0,-1 3 2,8 3 7,0-5-1,0 0-7,-3-16 0,-4-7 12,-5-10-16,-1-11 4,-3 0 0,0 0 24,0 0 12,-25 0 1,-4-10-20,0 2-8,9-4-12,7 9 3,8 3-38,5 0-43,7 0-187</inkml:trace>
  <inkml:trace contextRef="#ctx0" brushRef="#br0" timeOffset="49675.0413">28167 8392 229,'17'0'231,"6"0"-231,2-6-63,-3 6 17,-4 0-66</inkml:trace>
  <inkml:trace contextRef="#ctx0" brushRef="#br0" timeOffset="50261.9591">28512 8342 850,'8'0'217,"7"0"-185,7 0-9,8 0-23,-1 0-17,-3 0-58,0 4-122,-3 4-102,-9-2-228</inkml:trace>
  <inkml:trace contextRef="#ctx0" brushRef="#br0" timeOffset="50432.8941">28813 8364 440,'9'0'263,"5"0"-227,4 0-30,2 0 67,2 0-72,-1 0-1,-2 1-94,1 10-163,-2-6-182</inkml:trace>
  <inkml:trace contextRef="#ctx0" brushRef="#br0" timeOffset="50582.9115">29164 8392 831,'0'0'149,"0"0"-94,4 0-11,3 0-44,7 0-9,7 0-115,8 3-55,2 4-172</inkml:trace>
  <inkml:trace contextRef="#ctx0" brushRef="#br0" timeOffset="50722.8949">29457 8412 758,'8'0'151,"3"-2"-127,7-4 1,8 2-2,1 4-23,-1 0-76,1 0-133,-2 0-159</inkml:trace>
  <inkml:trace contextRef="#ctx0" brushRef="#br0" timeOffset="50951.8226">29804 8416 602,'0'0'202,"2"0"-131,2 0-41,9 0-19,7 2-11,12 4-22,3 2-27,6-1-77,1-6-35,-2-1 69,-7 0 92,-8 0 20,-5 0 89,-7 0 15,-6-4 7,-4 4-46,-3 0-46,0 0-39,0 0-124,0 0-420</inkml:trace>
  <inkml:trace contextRef="#ctx0" brushRef="#br0" timeOffset="52304.8585">30448 8386 433,'-5'-4'299,"5"3"-206,0-2-11,0 1 21,0 2-61,0-2-25,0 2 5,0 0-19,0 0 17,0 0-20,0 0 1,0 0 7,0 0-8,-6 7 0,-10 12 4,-5 5-3,-2-4 4,-2-2-5,4-6 0,2-6 7,3-4-7,7-2 6,5 0 21,4 0 4,0 0 15,0-17-46,0-2-15,11-1 6,4 0-3,-1 9 6,-1-2 3,-1 7-5,-6 4 3,5 0 1,-2 2 2,2 0-2,-2 0 4,3 0 0,-6 6-1,1 2-3,-7 4 4,0 0-21,-3 0 2,-24-2 16,-8-3 3,-3-6 0,5-1 1,10 0 6,7 0-2,10-1 6,6-14-7,0-5 0,9-2-4,20 0-3,2 2 2,2 3-19,-4 9 17,-4 7-10,-5 1 13,-9 0-4,-1 0 10,-8 22-6,-2 6 22,0 8-19,-12 0 21,-15-2-20,1-7-3,-3-8 25,2-11-19,5-6 22,1-2 0,6 0-28,1-8 11,6-13-12,6-11-8,2 7 0,0-3 4,6 6-6,17 6 4,1 2-18,3 12 12,-1 2-9,-1 0 9,-3 2 5,-6 14 7,-5 3-1,-4 0-5,-7 3 11,0 0-5,-9 0 0,-20 0 6,-6-4 5,-4-4-7,1-5 2,9-7 0,12-2 0,7 0 14,10 0-1,0-19-5,8-13-14,23-2-14,9-2 2,2 10 9,-1 9-23,-12 5 23,-8 7-7,-9 5 9,-8 0 0,-4 0 2,0 14 0,-14 18 34,-19 2-20,-9 0 4,-3-10-16,3-8-2,6-8 14,14-8-14,9 0 4,9 0-5,4-24-65,2-6-76,25-3-87,4 4-245</inkml:trace>
  <inkml:trace contextRef="#ctx0" brushRef="#br0" timeOffset="53199.0406">30267 8514 324,'2'-3'338,"0"3"-245,0 0-5,1-5 2,-1 5-18,1 0-12,-3 0-12,0 0 13,0 0 5,0 0-27,0 0 18,-3 0-12,-21 28-8,-13 16 5,-13 23-18,-10 12 0,-7 13-7,-9 5-11,0-3 6,2-11-12,16-17 0,14-19-1,13-10 2,13-16-1,7-4 0,4-11-15,4 0 1,3-6-29,0 0-8,0 0 9,0 0-30,0 0-20,0-8-21,0-13-111,0-10-79,0-1-260</inkml:trace>
  <inkml:trace contextRef="#ctx0" brushRef="#br0" timeOffset="54795.9801">29937 8777 378,'0'-4'344,"0"1"-214,0 3-37,0 0 15,0 0-24,0 0-50,0 0 30,0-5-11,0 5 1,0 0 16,0 0-21,0 0-9,0 0-3,0 0-36,0 0 11,0 0-12,0 0 0,0 0 4,0 12-1,-7 5 4,-6 10 25,-5 7-30,0 2 20,-4 8-18,2 0 1,0 1 13,7-5-14,2-8 2,6-10-6,5-9 8,0-8-14,0-5 6,0 0-3,0 0 1,0 0 4,0 0 7,2-8 9,7-6-15,0 1 8,-5 8-11,-2 1 0,1-1 1,4-2 0,0-2-1,-1-2 0,3-1 6,2-2-9,0-3 3,5-3 0,4 2-3,0 0 3,5 1 0,-4 5 0,2 1 4,-1 3-12,-1 1 8,-8 0 0,-5 5-6,-3 0 7,-5 2-1,0 0 0,0 0 0,0 0-7,0 0 7,0 0 0,0 0-2,0 0 2,0 0 0,0 0-5,0 0 1,0 0-2,0 0 6,0 0 0,0 0 3,0 0-3,0 0 0,0 0-3,0 0 5,0 0-16,0 0 14,0 0-10,0 0 6,0 0 2,0 0 2,0 0 0,0 0 7,0 0 1,0 0-8,0 0 0,0 0 5,0 0-3,0 0-2,0 0 0,0 0 2,0 0-12,5 0 6,-1 0 4,1 0 0,-1-2 3,-2 2-2,-2 0-1,0 0 16,0 0-22,0 0 6,0 0 0,0 0-5,0 0 5,0 0 0,4 0 0,3 0-13,0 0 7,-2 0 6,-3 0 0,0 0 1,-2 0 1,0 0-2,0 0 0,0 0 5,0 0-5,0 0 0,0 0 0,0 0 3,0 0-3,0 0 0,0 0 0,0 0-5,0 0-3,0 0 4,0 0 4,0 0 8,0 0-6,0 0-1,0 0-1,0 0 7,0 0-13,0 0 6,0 0 0,0 0-1,0 0 1,0 0 0,0 0-1,0 0-10,0 0 3,0 0 7,0 0 1,0 0 5,0 0-2,0 0-3,0 0 0,0 0 0,0 0-5,0 0 5,-6-7-4,-4 0-1,-3-3 5,0-4 0,-7 2 0,-5 0 3,-2 0-13,0 7 10,8 0-18,7 5 16,12 0-80,0 0-127,33 0-609</inkml:trace>
  <inkml:trace contextRef="#ctx0" brushRef="#br0" timeOffset="56723.3248">27993 10385 563,'-2'0'159,"0"0"-143,2 0 52,0 0-23,0 0-36,0 0-9,0 0 9,0 0-8,0 0-1,0 0 0,0 0 13,0 0-13,0 0 0,0 0-4,0 0 14,0 0-13,0 0 6,0 0 6,0 0 30,0 0-10,0 0-9,0 0-1,0 0-15,0 0 4,0 0-8,0 0 1,0 0 19,0 0 7,0 0 24,0 0-16,0 0-34,0 0 1,0 0-2,0 0-26,0 0-9,0 0-24,2 0-5,7 0 25,4 0-23,-4 0 2,-2 0 11,-3 0 30,-4 0 19,0 0 0,0 0 21,0 1 29,0 10-16,-9 3 13,-2 2-1,-2-4-18,0 0 7,2-6-17,-3-4 1,3 0 9,-3-2-5,6 0 19,-1 0-17,2-10-1,2-11 12,5-2-32,0-5 2,0 0 1,14 5 6,5 2-24,8 7 11,2 8-2,3 6-8,-1 0 10,-2 0-2,-9 18 1,-9 8-20,-11 12 21,0 2-6,-11 6 6,-22-4 6,-10-5-3,-1-7 5,2-14 24,8-6-12,10-8 11,10-2-9,7-7 0,7-27-8,0-14-14,11-8-6,18-2 4,8 8-15,0 16 8,-1 10 4,-5 13 2,-6 9-7,-3 2 10,-5 0 0,-3 17-1,-5 9 1,-9 3-1,0 3 1,0 1 0,-18-8 19,-7-6-6,-3-9 11,1-2 17,0-8-36,5 0 25,4 0-26,5-6-1,8-11 6,5-9-9,0 1-4,0-1 2,18 4-12,8 3 9,3 7-1,-2 9-1,-2 3 0,0 0 7,-4 8 0,-2 13-2,-11 11 3,-6 3-3,-2-1 2,-2 1 0,-22-8 22,-7-3-8,-3-5 17,-2-12 4,3-5-27,4-2 13,12 0-21,5-18-15,12-8-6,0-9-60,33-2-19,12 11-87,2 10-215</inkml:trace>
  <inkml:trace contextRef="#ctx0" brushRef="#br0" timeOffset="57245.4695">28093 10449 615,'-17'0'374,"8"0"-235,4 0-65,5 0 13,0 0-35,0 0-52,0 0 0,0 0-1,0 0 2,0 0-1,0 0 17,0 0 25,0 0 36,0 0-30,0 0-13,12 0-18,25 0-9,19 0 28,20 0-2,8 0-20,14 0 33,-1 0-16,-6 0-2,-13 0-20,-22 0-9,-19 0-4,-18 0-21,-15 0-4,-4 0 29,-25-10 0,-17 3-28,-7 5-26,11 2 2,16 0 10,17 7-53,5 9-100,31-8-148,19-8-434</inkml:trace>
  <inkml:trace contextRef="#ctx0" brushRef="#br0" timeOffset="58350.9222">28435 10240 576,'-4'0'284,"0"0"-208,4 0 54,0 0 0,0 0-48,0 0-31,0 0-26,-2 0 25,2 0-17,0 0-5,-2 0 20,2 0-8,0 0 8,0 0 4,0 0-33,0 0 15,0 0-25,0 0-7,0 0 11,0 0-10,0 0-3,0 0 0,4 0 12,10 11-1,5 5 14,2-4-13,2 3 24,-3 2-28,-3-7-2,-3 2-4,-5-6 10,0 2-19,-7-4 7,-2-2 0,0-2-3,0 2 3,0-2 0,0 0-1,0 0 12,0 0-18,0 0 7,0 0 0,0 0-4,0 0 9,0 0-5,0 0 0,0 0 7,0 0-17,0 2 10,0 8 0,-5 2 2,-8 8 2,-7 11-4,0-2 0,2 2 4,2 3-8,6-10 4,1-7 0,1-9 1,2-1-1,4-2 0,-5 0 0,3-1 13,-6-1-19,2 6 6,-1-4 0,3-1-1,1-4 5,5 0-4,0 0 0,0 0-28,0 0 16,0 0-34,0 0-8,0-9 14,0-3-64,0-2-33,0 12-16,0 2-211,0 0-435</inkml:trace>
  <inkml:trace contextRef="#ctx0" brushRef="#br0" timeOffset="59793.1063">28441 10333 696,'-2'-2'261,"2"-1"-197,0 1 36,0 2 4,0 0-69,0 0-7,0 0-13,0 0 16,-2 0 28,2 0-22,-2 0 3,2 0-2,0 0-32,0 0 10,0 0-16,0 0-6,0 0 2,4 0 8,3 0-3,-3 0 3,-2 0 6,-2 0-13,0 0 3,0 0 0,0 0 16,0 0-8,0 0 5,0 0-5,0 5 4,0 4-22,0 11 10,0 6 0,0 3 21,0-3-16,0 4 4,0-6 6,0 0-10,0 5 10,0-9-15,-2-3 0,0-6 12,2-3-12,0-6 0,0-2-2,0 0 9,0 0-16,0 0 9,0 0-1,0 0-6,0-14 7,0-14 0,0-11-2,0-1 3,0 2-6,0 0 5,0 1 0,0 0-4,0 9 4,0 6 0,0 10-3,0 7 6,0 5-7,0 0 4,0 0 0,0 0-3,0 0 3,0 0 0,0 23-3,0 14-3,0 14 2,0 7 4,0-6 0,0-7 8,0-11-6,0-12-2,0-8 1,0-10 10,0-4-11,0 0 0,0 0 0,0 0 14,0 0-13,0 0 8,0-4-9,0-20-7,0-10 7,0-13-13,0-3 13,0-2-1,0 4 3,0 13-2,0 14 16,0 7-14,0 10 16,0 2-18,0 2 4,0 0 13,0 0-16,0 0 3,0 0-1,0 0 6,0 0-14,0 0 5,0 0 0,0 0 2,0 0-2,2 0 0,8 6 0,0 12 6,5 4-9,4-1 3,-1-1 0,1 1-1,-3-5 6,0 0-5,-7-8 0,-2 1 4,-7-7-12,0 1 8,0-1 0,0-2 0,0 0 3,0 2-3,0 6 7,-7-2 2,-11 2 3,-2 4-6,-2 0 6,-5 0 17,2 4-28,5-4 6,5-2-7,5-6 8,6 0-18,2-1 10,2-3-26,0 0 6,0 0-46,4 0-29,23 0-54,4 0-111,0 0-441</inkml:trace>
  <inkml:trace contextRef="#ctx0" brushRef="#br0" timeOffset="60255.0339">28718 10418 958,'-9'0'261,"7"0"-191,2 0 41,0 0-56,0 0-50,0 0-5,0 0-5,6 0 5,5 0-5,1 0 12,1 0 2,5 0 4,9 0 6,6 0 28,11 0-22,4 7-1,0-2 4,-5 0-26,-10-1 11,-11-4-13,-12 2 0,-8-2-6,-2 0 14,0 0-8,-9 0 29,-9 0-19,-5 0-10,8 0-1,3 0-18,10 0-3,2 0-77,0 0-119,19 0-497</inkml:trace>
  <inkml:trace contextRef="#ctx0" brushRef="#br0" timeOffset="61628.9592">29114 10485 617,'0'-6'176,"5"-2"-143,-1 2 6,3 0-8,2 4-22,0 2-2,-1 0-12,2 0 5,1 0 0,-3 0 5,2 0 5,1 0 35,-5 0 22,2 2-28,-2 12 8,-6 3-30,0 8 3,-4-1 25,-19 6-18,1-9-2,-3-5 0,6-11-25,-2-2 27,3-3-27,3 0 3,4-3 28,6-18-21,5-9-3,0-3-7,7 1 10,13 4-20,0 5 8,0 9 2,0 5-9,0 6 9,-5 3 0,1 0-3,-5 0 6,-3 0-6,-6 14 3,-2 7 0,0 5 37,-14 5-17,-9-7-5,-2-5 12,0-4-15,4-8 13,4-7-21,5 0 0,2 0 10,7-10-14,3-20-5,0-8 5,11-2-24,12 1 23,1 10-13,0 7 7,-6 10-6,-5 8 13,-1 4 0,-8 0-5,-1 0 12,-1 4-7,-2 20 10,0 10-1,-13 2 32,-14 0-24,-4-8 9,4-10 8,2-3-18,7-10 19,7-3-25,0-2-7,2 0 4,2-7-7,5-22-21,2-3 9,0-2-27,0 1 30,7 12-9,2 5 10,2 7-3,-4 9 10,2 0-3,4 0 4,-4 0-9,2 9 4,-4 9 3,-5 8 2,-2-4 16,0 0-12,-9-2 8,-11-6-6,-5-7 3,3-7-18,2 0 9,4 0-27,16-25-27,0-7-125,21 0-237</inkml:trace>
  <inkml:trace contextRef="#ctx0" brushRef="#br0" timeOffset="68320.2261">29130 11226 194,'0'-3'455,"0"3"-347,0 0-74,0 0 46,0 0-27,0 0-19,0 0 2,0 26-3,-2 12 68,-14 7-27,-4-4-36,3 0-21,1-5-16,5-10-2,6-5-26,5-10-103,0-11-67,0 0-263</inkml:trace>
  <inkml:trace contextRef="#ctx0" brushRef="#br0" timeOffset="68612.8793">29063 11093 697,'0'0'253,"0"0"-209,0 0-43,7 24 22,13 14 88,0 12-62,0 10 0,0 5 26,-4-2-28,-1-5 5,-1-12-49,-3-13 3,-3-13-8,0-8 2,-4-8-40,3-4-57,1 0-146,2-23-83</inkml:trace>
  <inkml:trace contextRef="#ctx0" brushRef="#br0" timeOffset="68855.9111">29318 11131 717,'-5'0'308,"5"0"-240,0 0-28,-5 24 0,1 24 1,-7 18 19,-2 12-57,-3 2 19,-5-1-22,4-16 4,1-17-10,3-11-29,7-17-31,0-13-41,4-5-90,2 0-110</inkml:trace>
  <inkml:trace contextRef="#ctx0" brushRef="#br0" timeOffset="69198.2546">29328 11485 648,'-6'5'225,"-1"9"-183,3-1-6,4 4 33,0-1-9,0-2-29,0-2 6,4-4-9,16-3-9,5-5 27,6 0-25,4-5 5,6-24-3,-5 0-19,-5-7 3,-11 0-7,-11 4 0,-7 0 17,-2 6-14,-9 5 19,-22 11-12,-8 10-3,-3 0-14,-3 17 3,10 14-13,11 2 1,21 4-64,3-3-146,27-15-202</inkml:trace>
  <inkml:trace contextRef="#ctx0" brushRef="#br0" timeOffset="69745.7606">29941 11307 390,'-8'-6'366,"1"1"-275,3 2-13,-1 3 21,-2 0-32,-4 0-51,0 0-10,-2 0-8,0 11 2,-1 8 0,1 5-7,1 5 10,5 7-3,7 2 15,0 0-3,0 0-1,0-9-11,5 0 0,2-9 11,-7-9-9,0 2 3,0-1 8,-18-5 2,-9-2 14,-4-3-29,2-2-1,10 0-3,2 0-45,13-14-43,4-8-74,4 2-257</inkml:trace>
  <inkml:trace contextRef="#ctx0" brushRef="#br0" timeOffset="69994.9371">30055 11355 299,'0'0'527,"0"0"-431,0 0-91,0 21 26,0 13 40,0 4-38,-9-1-13,3-5-20,-4-6 1,4-7-6,2-9-32,-1-4-32,1-6-44,2 0-118,-1 0-397</inkml:trace>
  <inkml:trace contextRef="#ctx0" brushRef="#br0" timeOffset="70233.0989">30033 11281 859,'0'-4'148,"26"4"-142,15 0 62,3-2 11,-2 0-34,-5 1-17,-11-2-26,-12 3 4,-10 0-12,-4 0-25,-4 0-44,-21 0-47,-8 0-177,1 8-273</inkml:trace>
  <inkml:trace contextRef="#ctx0" brushRef="#br0" timeOffset="70507.0964">30086 11388 796,'0'2'119,"7"-2"-107,20 0 46,4 0 14,-6 0-72,-7 0-9,-10 0-57,-8 0-33,0 6-58,-20 8-77,-13 2 28,-1 4 138,3-1 68,6 8 134,12 3-25,11-4 59,2-2-52,13-7-10,21-10-27,6-7-18,5 0-44,-4 0-17,-6-18-88,-14-2-366</inkml:trace>
  <inkml:trace contextRef="#ctx0" brushRef="#br0" timeOffset="70813.3876">30566 11392 576,'0'31'266,"-2"11"-203,-7 7-28,2 1 15,2-8-50,3-6-15,2-14-54,-2-14-121,2-8-177</inkml:trace>
  <inkml:trace contextRef="#ctx0" brushRef="#br0" timeOffset="71135.3334">30539 11315 964,'2'-4'208,"16"3"-187,7 1 44,6 0 50,0 4-77,-7 19-28,-1 9-7,-9 6-2,-8 5-2,-6-3-2,0-4-16,-10-4 14,-13-6 7,-6-9-2,-2-4 4,-3-9-3,3 0-1,6-4-8,7 0-20,9 0 6,9 0-38,0 0-72,13 0-90,19 0-96,1 0-171</inkml:trace>
  <inkml:trace contextRef="#ctx0" brushRef="#br0" timeOffset="71441.9399">30759 11604 579,'2'0'366,"1"0"-292,8 0-25,7 6 60,9 6-22,6-6-39,6-6-25,0 0 25,-1 0-26,-9-14-2,-4-4 0,-15-3-13,-10-6 23,0-3-1,0 2-27,-21 2 29,-4 6-31,-8 3 1,-6 8-3,2 9-14,-5 0-3,-3 0-11,3 24-30,8-1 21,10 0-23,13-1-28,9-3-93,2-5-18,0-9-115,13-3-22</inkml:trace>
  <inkml:trace contextRef="#ctx0" brushRef="#br0" timeOffset="71826.133">30985 11654 539,'7'0'285,"1"0"-198,8-10 46,1-10-10,4-3-40,-3-2-55,-3-1-9,-1-1 27,-5 8-30,-3 3 2,-1 10-8,-3 6-4,-2 0 6,2 0-12,2 3-12,6 18 11,-2 3 1,3 4 6,3-2-6,-5-4 5,3-10-10,-4-2 5,3-8 0,1-2 7,1 0-2,-3-2 20,4-18-2,-3-6-22,1-8 18,-6-3-19,-6 4-5,0 3 0,0 5-27,0 16-7,0 5-25,0 4-73,0 0-105,0 0-328</inkml:trace>
  <inkml:trace contextRef="#ctx0" brushRef="#br0" timeOffset="72016.9144">31488 11364 989,'-2'17'151,"0"12"-139,2 9 39,0 2 7,0-2-58,-2-9-9,-3-8-39,1-8-101,-4-13-104,-4 0-287</inkml:trace>
  <inkml:trace contextRef="#ctx0" brushRef="#br0" timeOffset="72291.6912">31417 11297 548,'7'0'419,"13"0"-352,11 10 1,7 11 78,0 6-55,-7 4-61,-9-1-8,-8 5-22,-14 2-11,0-2 3,-14-3-12,-19-11 5,-7-5 5,-3-4-16,3-6 18,9-6-38,9 0-24,11 0 31,9 0-21,2 0-89,4-6-143,19-4-216</inkml:trace>
  <inkml:trace contextRef="#ctx0" brushRef="#br0" timeOffset="72497.1101">31725 11328 657,'0'19'191,"0"17"-160,0 11 68,-5 1-2,3-3-33,0-4-55,0-13-9,2-12-4,0-9-66,-2-7-80,2 0-268</inkml:trace>
  <inkml:trace contextRef="#ctx0" brushRef="#br0" timeOffset="72707.5694">31729 11304 511,'0'0'590,"12"0"-510,17 0-49,11 0 103,-1 0-82,-3 0-46,-7 0-6,-13 0-11,-12 0-78,-4 0-112,-6 0-129</inkml:trace>
  <inkml:trace contextRef="#ctx0" brushRef="#br0" timeOffset="72864.8393">31712 11451 822,'0'0'114,"15"0"-92,14 0 49,0 0-69,-4 0-2,-10 0-112,-15 0-136,0 11-220</inkml:trace>
  <inkml:trace contextRef="#ctx0" brushRef="#br0" timeOffset="72989.9481">31669 11572 476,'0'17'276,"2"-5"-176,35-5-14,13-5 26,6-2-31,-2 0-32,-12-9-49,-18-2-24,-21 5-101,-3 4-317</inkml:trace>
  <inkml:trace contextRef="#ctx0" brushRef="#br0" timeOffset="73779.1389">29063 12039 704,'-26'15'174,"1"13"-147,7 5 0,7 7 44,9 6-2,2-5-45,0-11 17,19-9-12,13-9-12,8-12 14,9-3-6,9-33-6,2-14-18,-6 0 6,-16-4-14,-18 8 0,-18 7 1,-2 5 4,-18 14 2,-24 11-8,-14 9 8,-4 0-28,-3 17 26,10 13-12,13 2-7,19 0 4,19-2-75,2-12-131,25-10-197</inkml:trace>
  <inkml:trace contextRef="#ctx0" brushRef="#br0" timeOffset="74008.3389">29090 12085 700,'0'19'225,"9"6"-192,9 18 96,4 1-13,-1 4-38,-2-7-57,-3-6-14,-7-12-14,-3-12-17,-4-5-66,-2-6-95,0 0-175</inkml:trace>
  <inkml:trace contextRef="#ctx0" brushRef="#br0" timeOffset="74330.0987">29480 12069 830,'-4'18'237,"1"9"-213,3 6 71,0 2 25,0-5-73,11-7-30,3-8-13,-5-9 4,4-6 1,1 0-7,-1 0-2,5-26 21,0-10-10,-5-3 4,-4 3 1,-7 2-9,-2 4-5,0 9-2,0 9-12,-2 3 10,-5 9-49,1 0-44,1 16-120,5 9-173</inkml:trace>
  <inkml:trace contextRef="#ctx0" brushRef="#br0" timeOffset="74524.1482">29808 12061 607,'0'0'483,"0"0"-392,0 24-90,0 14 34,0 9 16,0-3-51,0-4-12,0-12-31,0-10-85,0-13-74,0-5-268</inkml:trace>
  <inkml:trace contextRef="#ctx0" brushRef="#br0" timeOffset="74733.953">29732 12047 862,'11'-4'212,"25"2"-172,18-5 83,6 2 6,0 1-61,-7 1-50,-10-4-18,-16 5-2,-15 0-62,-12 1-36,-2 1-158,-31 0-239</inkml:trace>
  <inkml:trace contextRef="#ctx0" brushRef="#br0" timeOffset="74896.6268">29854 12162 921,'0'1'157,"29"-1"-122,10 0 94,1 0-44,-5 0-56,-10 0-29,-14 0-27,-11 0-105,-7 5-115,-33 9-154</inkml:trace>
  <inkml:trace contextRef="#ctx0" brushRef="#br0" timeOffset="75010.1119">29795 12293 239,'-5'19'420,"5"-5"-295,29-10-36,22-4-3,9 0 5,3-4-71,-10-12-20,-15-1-24,-15 6-89,-21 2-189</inkml:trace>
  <inkml:trace contextRef="#ctx0" brushRef="#br0" timeOffset="75243.2288">30281 11996 19,'0'0'997,"0"12"-893,0 21-89,0 11 59,0 2-31,0 5-18,0-9-25,0-4-8,0-10-46,-10-10-113,2-10-92,-3-8-286</inkml:trace>
  <inkml:trace contextRef="#ctx0" brushRef="#br0" timeOffset="75509.8223">30188 12008 478,'0'-3'550,"17"3"-483,18 0-32,12 0 110,0 6-77,-7 14-27,-6 8-30,-15 2-7,-9 7-8,-10-3-2,-6-3-19,-27 0 18,-7-9 0,-6-6 7,3-6 0,5-4-13,12 0-5,13-6-36,13 0-51,0 0-74,19 0-311</inkml:trace>
  <inkml:trace contextRef="#ctx0" brushRef="#br0" timeOffset="75775.2916">30456 12305 916,'8'-29'153,"7"-5"-147,9-8 75,5-7 9,0 6-66,-4-1-9,-5 9 11,-4 9-15,-3 11 10,-7 8-21,-1 2 0,-2 5 25,3 0-10,3 25 3,5 15 29,-1 8-20,-1 6 13,-2 7-29,-1-5-11,-5-11 6,-2-13-6,-2-18-27,0-5-23,0-9-101,-8 0-164</inkml:trace>
  <inkml:trace contextRef="#ctx0" brushRef="#br0" timeOffset="75913.1064">30521 12244 975,'29'3'49,"14"0"-38,3-1 7,-1 0-18,-9-2-282</inkml:trace>
  <inkml:trace contextRef="#ctx0" brushRef="#br0" timeOffset="76045.9917">31021 12305 1035,'-19'0'497,"9"0"-462,5 0-35,-3 0-33,-4 0-419</inkml:trace>
  <inkml:trace contextRef="#ctx0" brushRef="#br0" timeOffset="78851.0171">30822 8057 423,'0'0'411,"0"0"-338,0 1-71,0 16 19,0 7-10,0 13 14,5 2 4,4 1 1,-5 1 19,0-8-20,3-4-27,-5-7-2,0-4-16,-2-2-61,0-7-15,0 3-124,-11-12-168</inkml:trace>
  <inkml:trace contextRef="#ctx0" brushRef="#br0" timeOffset="79225.118">30793 8090 225,'0'-12'635,"5"7"-557,21-7-70,5 6 27,6 4 24,-6 2-24,-4 0-5,-10 0-29,-1 4 14,-3 17 27,-5 5-18,-2 13 26,-6 3-24,0 4-11,0 0 18,0-5-28,-12-5-2,-3-7 14,-3-2-16,-5-7 29,-1-9-23,0 1-4,-1-9 14,2-3-15,6 0 1,1 0-3,5 0-38,7-3 7,4-10-64,0 5-51,2 0-13,18 6-210</inkml:trace>
  <inkml:trace contextRef="#ctx0" brushRef="#br0" timeOffset="79490.9249">31116 8460 716,'0'0'282,"0"0"-207,0 0 15,0 0-16,0 0-15,0-14-34,2-8-20,1-7 20,-3-8 15,0-1-4,0 0-30,-9 8 3,2 7-14,3 9 5,4 10-50,0 4-12,0 0-107,11 0-62,4 8-59,-1 11-152</inkml:trace>
  <inkml:trace contextRef="#ctx0" brushRef="#br0" timeOffset="79914.9771">31399 8177 801,'0'-4'184,"0"-1"-140,0 2 40,0 3-14,0 0-18,0 0-37,-4 0-8,-5 0 7,-2 0-14,-3 3 0,-1 11 0,1 1 8,4 7-16,5 1 8,1 0 0,4 8-1,0-4 1,0 6 0,4-7 0,7-4 5,2-4-9,-6-7 4,-2-3 0,-3-5 1,-2-1 0,0 5 0,-9 2-1,-13 1 7,-7-4-16,0-4 9,4-2-19,0 0 3,8 0-28,1-10-21,3-4-69,9-2-82,4 2-135</inkml:trace>
  <inkml:trace contextRef="#ctx0" brushRef="#br0" timeOffset="80348.2459">31519 8205 618,'0'0'307,"0"0"-287,0 35 12,0 11 60,0 14 5,0 0-60,-2-4-29,-9-7 0,3-15-8,0-15 7,4-11-13,4-8 6,-4 0 0,2-17-3,-1-22-54,3-13 25,0 2 31,0-3 2,0 7 33,0 5-16,3 0 0,10 9 5,3 6-15,4 7-2,-7 4-6,1 7 11,-8 2 9,-3 6 1,-3 0-8,0 0-1,0 4-12,0 24-9,-17 12 9,-12 3-26,0-3-7,6-11-122,9-10-217</inkml:trace>
  <inkml:trace contextRef="#ctx0" brushRef="#br0" timeOffset="80542.2547">31794 8420 1030,'0'0'311,"0"0"-254,0 0-37,0 0-20,0 0-42,0 6-185,0-2-500</inkml:trace>
  <inkml:trace contextRef="#ctx0" brushRef="#br0" timeOffset="96690.1223">28466 5793 145,'0'-2'496,"0"2"-266,0-2-94,0 0 4,0 2-26,0 0-61,0-3-23,0 3-14,0 0-14,0 0 28,0 0-28,0 0 5,0 0 8,0 0 2,0 17-9,0 10 1,0 16 10,-2 6 15,-2-2-31,0 6-3,0-11 15,2-7-13,0-10 0,0-7-2,0-8 5,2-4-14,0-5 9,0-1-20,0 0-12,0 0-44,0 0-20,0-12-70,0-11-109,0-2-215</inkml:trace>
  <inkml:trace contextRef="#ctx0" brushRef="#br0" timeOffset="97065.9457">28265 5719 717,'-4'-7'216,"2"4"-91,2 1 32,0-2-39,0 1-57,0 2-3,0 1-33,0-2-4,18-3 4,13 5-11,11-1 31,4 1-25,2 0-12,-4 0-2,-8 0-6,-5 0-14,-7 1-16,-8 7-16,-3-5-3,-3 1-18,-4 0-47,-2-4-60,-1 0-92,-3 0-329</inkml:trace>
  <inkml:trace contextRef="#ctx0" brushRef="#br0" timeOffset="97858.6553">28666 6009 682,'0'0'177,"0"0"-140,0 0-13,10 0 3,5 0-23,7 0-1,3-7 29,-3-5 7,0 1 16,-6-1 0,-5 0-30,-4 1 20,-7 4-14,0-3-2,0 8 1,0 0-9,-3 0-21,-14 2-5,-5 0-15,-3 2 18,0 14-13,0 0 15,8 0 7,-1 3-7,5 2 0,1-4 0,6 3 6,6-4-6,0-1 0,0 2 0,0-3-1,16 0 3,-1-8-1,1 4-1,1-8-9,2 1-4,1 0-81,-3-1-85,1-2-73,-2 0-183</inkml:trace>
  <inkml:trace contextRef="#ctx0" brushRef="#br0" timeOffset="98562.5116">28907 6070 374,'0'0'359,"0"0"-299,2 0-37,2 9 18,4 11 12,-2 9 7,1 0-9,-5 0-44,-2-12 10,0-4-10,0-9-5,0-4 5,0 0-2,0 0 18,0 0 13,0 0-21,0-8 31,0-8-46,0-9-18,0 2 17,0 0 2,0-3 5,2 2 0,0-3 2,4 3 26,2 2-26,3 1 3,7 7 3,5 5-10,0-2 0,9 8 0,-3 3 1,-5 0 2,-1 0-7,-8 0 0,-3 3-1,-6 21 4,-6 11-3,0 5 10,0 4-4,-6-2 8,-8-6-14,1-6 2,1-11 7,6-7-9,1-9 5,5 1-5,0-4 7,0 0-7,0-19 4,11-16-4,10-15 3,3 0 4,1 0-4,0 8 5,-2 11-6,-2 16 11,1 6-13,-4 6 0,-2 3 0,-3 0 0,-4 9 0,0 21-1,-7 15 8,-2 6 11,0 2-17,-11-5 1,-7-10-3,2-12 1,3-8-4,4-7-12,5-6-38,-1-3-53,3-2-99,2 0-147</inkml:trace>
  <inkml:trace contextRef="#ctx0" brushRef="#br0" timeOffset="99001.1474">29515 6180 610,'0'0'408,"-2"6"-381,0 24-11,2 6 13,0 12-12,0-3-15,-2-4 4,0-6-6,-2-11-1,1-10-2,1-11-10,-4-3 13,-2 0 0,2-21-5,1-11-75,5-7 19,0-3 37,0-2 22,0 0 2,3 2 17,10 0 12,5 4 0,4 6 0,3 10-9,-1 8 0,1 7 8,-7 3-13,-3 4 28,-3 0-32,-8 0-7,-4 23 10,0 12 7,0 6-1,-25 1-13,-4-10 0,-6-2-7,1-8 0,5-8-65,11-8-113,12-6-272</inkml:trace>
  <inkml:trace contextRef="#ctx0" brushRef="#br0" timeOffset="112929.8786">32142 10002 64,'4'4'61,"3"-2"-42,-3 1 25,0 2-1,4-1-33,-4 4-10,-2-4-11,-2 2 10,0-1-6,0 0 7,0-5 10,0 0 32,0 0 30,0 0-26,2 0-46,5 0-3,-1 0-48,2 0-21,-4 0 20,-2 0 27,-2 0 25,0 0 75,0 0 19,0 0-15,0 0 8,0 0-15,0 0-31,0 0-28,0 0 0,0-2-13,0 2 0,0 0 6,0 0 25,0 0 44,0 0 23,0-3-15,0 3 4,0 0-14,0 0-24,0 0-1,0 0-36,0 0-3,0 0-9,0 9-4,0 19 4,0 16 12,0-4-11,-2 1 18,-2-7-19,2-6 2,-4-8-2,4-10 3,2 0-6,-2-8-25,2 0-37,0-2-19,0 0-24,0 0-49,0-12-126</inkml:trace>
  <inkml:trace contextRef="#ctx0" brushRef="#br0" timeOffset="113263.0023">31961 9980 469,'0'0'334,"0"0"-269,0 0-37,13 0 36,16 0 0,12 0-13,1 0-1,2 0-23,3 0 10,-5 0-9,-5 0-21,-13 0 6,-11 0-13,-10 0-9,-3 0-19,-5 0-89,-19 2-18,-3 6-95,4-1-245</inkml:trace>
  <inkml:trace contextRef="#ctx0" brushRef="#br0" timeOffset="113612.4999">32289 10135 731,'-4'17'79,"-1"6"-62,2-2 24,3 4 34,0 3-17,0-4-22,0 0-6,0-7-11,0 0 41,0-11-45,0-3-14,0 2 13,0-5-5,0 0 20,0 0 10,0-6-15,0-14 5,0-5-29,0 4-1,0 1-5,0 3-14,0 7-16,0 5-24,0 3-82,0 2-62,3 0-224</inkml:trace>
  <inkml:trace contextRef="#ctx0" brushRef="#br0" timeOffset="114125.367">32404 10205 205,'0'0'368,"0"2"-278,0-1-63,0-1 33,0 4 28,0-1-45,21-1 8,-3-2 39,7 0-52,-2 0-8,2-10-9,-7-7-16,-9 2-9,-5 0 4,-4 5-16,0-2 16,-2 5-7,-11 0 7,-7 3 4,1 4 1,0 0-4,-1 0-1,-3 4 0,4 8 5,0 4 0,7 3-3,2 0 13,6 1-13,4 1 17,0-1-14,4-1-3,14 2 21,9-5-7,-2-7 3,-4 0-2,-5-8-9,-7-1-16,-3 0 0,-6 0-24,0 0-12,0 0-56,0-7-185</inkml:trace>
  <inkml:trace contextRef="#ctx0" brushRef="#br0" timeOffset="114731.0298">32626 10291 547,'0'3'102,"-5"0"-82,3-1-19,2-2 15,0 0 9,0 0-24,0 0 11,0 0 51,0 0 9,0-6 6,0-14-59,0-4-9,0-1 25,0-3-29,0 8 5,7 0 12,-1 8-20,5 3 19,5 2-17,-1 6 0,1 1 5,-1 0-6,-3 0 3,-3 0-7,-3 5 4,2 13-4,-6 3 10,-2 2 2,0 4 17,0-1-10,0-5 0,-2-2-2,-4-12-16,6-2 5,0-5-6,0 0 0,0 0 11,0 0-1,0 0 6,0-12-16,0-10-18,0-4 4,12 6 1,1 1-1,3 8 7,6 0-4,-6 8 3,2 1 4,-7 2-1,-7 0 0,-2 0 5,-2 0-6,0 12 6,0 15 6,0 12 22,-11 4-13,2 8-12,-2-5 6,7-7-9,4-4-9,0-12-12,0-14-69,13-9-78,9 0-233</inkml:trace>
  <inkml:trace contextRef="#ctx0" brushRef="#br0" timeOffset="115149.1498">33037 10221 350,'-2'14'242,"2"7"-176,0 14 28,0-5-15,0 6-42,-2-7-17,-2-2-18,-3-10 7,3-8-5,-3-1-4,-2-8-2,-2 0-3,3-15 5,-4-12-48,10-9 29,2-5 19,0 2 10,0-1 14,0 3 24,0 3 12,4 10-34,16 6-1,7 9-8,0 2-13,-5 7 8,-6 0-12,-8 0-1,-3 12 0,-5 8-5,0 4 6,-34 5-3,-3-5 11,-11-6-6,6-7-2,11-1-9,9-5-26,15-5-62,7 0-58,5 0-288</inkml:trace>
  <inkml:trace contextRef="#ctx0" brushRef="#br0" timeOffset="115434.1268">33178 10339 426,'0'1'552,"0"-1"-491,0 7-36,11-5 6,18 0 21,7-2-22,4 0-24,-2 0-1,-5 0-5,-4-12-3,-8-2-2,-6 0 10,-11-3-3,-4 4 23,0 2 27,-8-1-13,-19 3-5,-13 0-32,-7 9 1,0 0-3,2 0-24,24 16-79,21 3-199</inkml:trace>
  <inkml:trace contextRef="#ctx0" brushRef="#br0" timeOffset="125929.2631">30294 9914 192,'-2'0'450,"2"-2"-317,0-4-54,0-2 42,0 0-29,0 4-37,0-1-20,0 2-27,0 3 49,0 0-38,0 0-2,0 0 6,0 0-13,0 0 3,0 0-13,0 3-1,0 22-1,-5 5 4,-1 2 7,-2-3 7,4-10-15,4-7 1,0-6-2,0-6 6,0 0-9,0 0 3,0 0 0,0 0 12,0 0-9,0 0 6,0 0-9,0 0 9,0-12-5,0-13-4,0-2 0,0-9 0,0 0 1,0-1 3,12 8-4,-1 4 3,-1 5-16,2 7 13,1 4-3,-4 4 0,-2 2 4,-2 3-1,-1 0 0,2 0-5,5 0-2,1 0 7,1 0 0,1 0 0,-1 0 1,-3 0 2,0 0-3,1 0 3,3 0-4,1-10 1,1-11 0,-1-2 9,-3-3-9,-4 2 6,-3-2-6,-5-2 7,0 7-7,0-5 0,-16 5 0,-10 5-2,-5 2 1,-6 10-7,4 4-26,6 0-76,8 9-87,5 12-153</inkml:trace>
  <inkml:trace contextRef="#ctx0" brushRef="#br0" timeOffset="126544.1417">30244 10314 916,'-2'-9'218,"2"3"-180,0 0 34,0 0-23,14-2-42,3 4-7,2 2-7,-11 2-25,-3 0 28,-5 0-13,0 0 10,0 0 7,0 0 12,-9 0 27,-6 0-31,-1 0 10,9 0-23,7 0 5,9 0-72,36-3-331</inkml:trace>
  <inkml:trace contextRef="#ctx0" brushRef="#br0" timeOffset="129577.0654">27249 8208 665,'-16'-5'198,"10"1"-113,1 4-44,5-2 67,0 2 3,0 0-71,0 0-19,0 0-21,0 0 0,0 0-6,7 0 8,3 0-2,-4 0 1,0 0 1,-4 2-4,1-2-18,-3 2-27,4 0 13,2 0-76,4 1-9,1 0-90,-5-3-139</inkml:trace>
  <inkml:trace contextRef="#ctx0" brushRef="#br0" timeOffset="130121.4986">27233 8182 588,'0'0'157,"0"0"-137,0 0 9,12 0 28,5 0 18,3 0-8,-2 0-18,-2 0-9,-3-3 31,-4 3-50,-4 0 1,-3-2-16,4 2-3,-1 0 4,1 0-7,1 0 2,-2 0-19,-1-2-9,-4 2-54,0 0-39,0 0-75,0 0-125</inkml:trace>
  <inkml:trace contextRef="#ctx0" brushRef="#br0" timeOffset="130818.0332">27231 8205 657,'0'0'143,"0"0"-121,0 3-18,0-3 5,0 0 21,0 6-30,0 1 0,-4 7 5,-5 8 15,-7 4 20,-1 9 1,-2 1-10,3 2 35,5-6-32,7-3-4,2-4-20,2-6-8,0-10 3,0 1-5,0-6 0,0-2-2,0-2 8,2 0-7,-2 0 1,2 0 0,3 0 10,3 0-5,8 0-3,3-11 36,2-1-30,2 5 1,1 0-1,1 0-7,1 3 9,-6 2-10,1 2 0,-8 0 10,-4 0-9,2 0-1,-4 10 0,1 12 0,2 6 3,-8 0-3,0 2 0,-2-5-12,0-5 12,0-3-2,-18-5 2,-2 2 2,-4-2 12,-5-6-9,0-2-5,2-1 39,2-3-36,6 0 17,3 0-14,5 0-2,7 0-4,0 0-5,4-3-45,0-4 9,0-5-139,19-1-166</inkml:trace>
  <inkml:trace contextRef="#ctx0" brushRef="#br0" timeOffset="131141.8589">27505 8555 62,'0'0'813,"0"2"-709,0-2-104,0 3 0,9 7 28,13-4 7,9 0 2,3-4-20,1-2-9,-4 0 13,-2 0-21,-8-10 2,-5-4 32,-10-1-12,-6-4 31,0-1-19,-2 0-15,-18-2 3,-14 8-22,-8 0 9,-5 11-24,0 3-4,9 0-22,14 17-64,21-3-102,3 0-322</inkml:trace>
  <inkml:trace contextRef="#ctx0" brushRef="#br0" timeOffset="131509.1759">27855 8300 642,'3'0'242,"1"0"-187,5-2 3,4-17 31,0 1-39,-2 0 16,-6 6-53,-5 0 5,0 1 4,0 0-6,-3 1 2,-14 6-17,-5 4 0,-3 0 20,5 0-21,6 8-1,8 6-3,6 7-39,0-4-122,18-3-123</inkml:trace>
  <inkml:trace contextRef="#ctx0" brushRef="#br0" timeOffset="135822.9226">27210 10337 153,'-4'0'293,"2"0"-213,2 0-68,0 0 24,0 0 40,0 0-30,0 0-11,0 0 26,0 0-11,0 0 8,0 0-6,0 0-14,0 0 23,0 0-15,0 0-3,0 0-7,0 0-31,-2 0 10,2 0-15,-2 2 0,-3 14-5,-1 6 11,2 10-6,-2 0 0,6 0 10,0-2-17,0-8 7,0-4 0,10-6 9,3-3-9,3-5 20,3-4 8,6 0-8,4-11 6,2-12-4,0-4-17,-6-1 16,-8 2-20,-3 3 7,-9 4-1,-3-1-2,-2-2 8,0 0-9,-5 0-2,-11-2 11,-1 10-13,-1 0 2,-4 8-3,-5 6 8,-4 0-14,-4 12-13,-2 25-39,8 7-56,14-5-195,15-3-434</inkml:trace>
  <inkml:trace contextRef="#ctx0" brushRef="#br0" timeOffset="136287.5293">27623 10265 702,'-2'0'254,"2"-7"-183,0 5-70,0-1 27,15-1-28,6-5 3,-1 2 18,-7 0-11,-4-2 42,-4-1 3,-3-4-12,-2-1 24,0 3-25,-18 2-20,-7 6-4,-2 4-16,-2 0-2,3 0 0,8 12-8,9 10-13,9 0-78,25-6-129,17-11-198</inkml:trace>
  <inkml:trace contextRef="#ctx0" brushRef="#br0" timeOffset="136632.2943">27688 10377 781,'-18'0'129,"-2"0"-111,-5 0 78,1 8-26,-1 12-22,3 5-22,8 10-22,14-3 33,0 0-20,27-8-16,21-9 17,7-12-16,6-3-4,-9 0-13,-11-18-111,-21-1-76,-20 0-383</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6T13:58:25.633"/>
    </inkml:context>
    <inkml:brush xml:id="br0">
      <inkml:brushProperty name="width" value="0.05292" units="cm"/>
      <inkml:brushProperty name="height" value="0.05292" units="cm"/>
    </inkml:brush>
  </inkml:definitions>
  <inkml:trace contextRef="#ctx0" brushRef="#br0">2485 6066 70,'0'4'0,"0"-2"-57</inkml:trace>
  <inkml:trace contextRef="#ctx0" brushRef="#br0" timeOffset="107.4116">2521 6104 36,'0'0'56,"0"0"0,0 0 1,4-14 14,8-24-8</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6T14:33:36.387"/>
    </inkml:context>
    <inkml:brush xml:id="br0">
      <inkml:brushProperty name="width" value="0.05292" units="cm"/>
      <inkml:brushProperty name="height" value="0.05292" units="cm"/>
    </inkml:brush>
  </inkml:definitions>
  <inkml:trace contextRef="#ctx0" brushRef="#br0">1712 8572 197,'0'0'82,"0"-2"-61,0 2-16,0-4 10,0 2 20,0 0-8,0 0 34,0-1 3,0-4-43,0 3-4,0 1 14,0 0 6,-3 3-1,1 0-26,2 0 9,0 0 7,0 0-21,0 0 13,-1 0-8,-1 0-3,0 0 7,-3 0-14,4 0 0,-4 20 0,1 16-4,-1 18 0,1 11 2,3 5 2,-2 5-2,-3-5 5,3-12-3,-1-8 0,0-10 7,3-17-10,-3-5 3,4-9 0,0-6-9,0-3-13,0 0-43,0 0-54,-2 0-113,-6 0-60</inkml:trace>
  <inkml:trace contextRef="#ctx0" brushRef="#br0" timeOffset="595.6341">1953 8552 122,'0'0'273,"0"0"-209,-2 5-55,2-4-2,-3 1 6,3 4 24,0 10-9,-1 10-6,1 15 4,0 10-13,0 14 22,0 9-26,0 0-4,0-4 6,0-10-11,0-9 4,-4-23 0,1-12 3,3-6-4,-2-10-3,2 0-10,0 0 8,0 0-35,0 0-33,-2 0-66,-5-20-84</inkml:trace>
  <inkml:trace contextRef="#ctx0" brushRef="#br0" timeOffset="1239.5619">1507 8645 174,'-7'0'109,"0"0"-60,2 0 7,-1 0 41,1 0-24,0 0-7,0 0 6,2 0-28,3 0 13,0 0-3,0 0-37,0 0 15,0 0-32,0 0 3,0 0 3,0 0-6,0 0 0,0 0-1,0 0-15,0-3 13,0-1-8,5 1 6,13 0 1,4-1 6,9 0-2,11 4 0,6 0 4,5 0-9,3 0 5,-3 0 0,-2 0 1,-2 0-1,-9 0 0,-3 0-2,-5 0-36,-6 0 27,-2 0-32,-2 0-13,-3 0 1,0 0-84,-7 0-126</inkml:trace>
  <inkml:trace contextRef="#ctx0" brushRef="#br0" timeOffset="1718.775">2468 9122 360,'0'0'346,"0"0"-331,1 0-15,12 0-12,9 0 12,2 0 8,4 0-7,3 0 2,-10 0-3,-4 0 6,-4 0-17,-5 0-4,-3 0-63,-3 6-51,-2 4-79,0 2-61</inkml:trace>
  <inkml:trace contextRef="#ctx0" brushRef="#br0" timeOffset="1933.258">2447 9010 452,'0'0'343,"3"0"-343,13 0-35,0 0 25,10-3 9,1-1 0,1 3-3,-1-2-48,-1 3-15,-5 0-83,-12 0-226</inkml:trace>
  <inkml:trace contextRef="#ctx0" brushRef="#br0" timeOffset="4041.4223">3186 8564 78,'0'0'141,"0"0"-115,0 0-20,0 0 26,0 0-1,0-2-6,0 2 8,0 0-2,0-2 20,0 2 17,-2 0-18,2 0 12,0 0-30,0 0-13,0 0-7,-1 0-12,-1 4-1,0 21-1,0 6 3,2 13-8,0 9 7,0 0 0,0 2 1,0-3-1,2-6 3,0-8-3,0-7 4,-2-12-6,0-11 2,0-3-1,0-5 0,1 0 1,-1 0-2,0 0 2,2-5-19,-2-19 19,0-12 2,0-5-1,0-5 3,0-1-2,0 4-2,0 5 0,0 9 5,2-1-10,3 2 5,3 3-1,3 1-1,5-2 0,0 6 2,0 3-1,0 8-9,0 7 2,1 2-3,2 0 8,0 24 2,-2 10 2,1 6 1,-3 3-2,-3-3 4,-5 1-4,0-6 0,-6-3 0,-1 0 8,0-6-4,0-4 5,0-6-9,0-12 5,0-4-1,0 0-4,0 0 0,0-20 1,0-23 2,0-15 8,0-4-11,0 3 6,0 9-6,8 11 0,-1 13 0,3 10-4,-1 6 3,2 8-4,4 2 1,4 0 4,1 12 0,1 16 1,0 12-1,-2 6 8,-4 7-6,-8 3 2,-3-4-4,-4-5 8,0-16-16,0-4 8,0-18-31,0-7-53,5-2-164,4-2-25</inkml:trace>
  <inkml:trace contextRef="#ctx0" brushRef="#br0" timeOffset="4879.0163">3740 8794 120,'0'0'376,"0"0"-313,0 0-62,0 0 2,0 0-1,0 21-2,0 9 12,0 11-7,0 3 26,4-7-16,-3-2-5,-1-3 0,0-10-8,0-7 3,0-4-5,0-6-11,0-2 8,0-3-36,2 0-29,5 0-38,-2 0-47,2-8 25</inkml:trace>
  <inkml:trace contextRef="#ctx0" brushRef="#br0" timeOffset="5379.4692">3755 8791 466,'0'-9'3,"0"-3"-3,7-2-7,9-3 4,-4 7 3,0 2 6,-5 8-6,-2 0-3,0 0 2,4 18 2,-4 13 32,2 1-3,-2 5-15,-2-2 0,-3 0-5,0-3 0,0-4 9,-3-4-18,-3-4 27,-4-9-19,5-3-3,0-6 14,4-2 3,-1 0-5,-1 0 0,0 0-18,2 0 22,-1 0-20,2 0 6,0 0 5,0 0-10,0 0 3,0 0-6,0 0-3,0 0-9,0 0 10,0 7-8,17 8 6,7 2 4,6 4 4,0-4-4,-3 0 1,-4-7-4,-9-4 3,-2 0-3,-5-2 3,-3-2-10,-1 2-17,2-2-25,-3 0-56,-2-2-168</inkml:trace>
  <inkml:trace contextRef="#ctx0" brushRef="#br0" timeOffset="6174.7481">4329 8618 125,'0'0'329,"0"0"-248,0 0-55,0 0 8,0 0-1,0 0-10,-6 0-5,-2-5 19,-2 2-9,0 1 0,-2 2 6,-1 0-16,-2 0-1,0 0-9,1 0-5,2 2 10,-2 5-13,2 4 0,3-1 2,0 6-2,3 3 0,2 4-3,3 5 3,1 9-6,0 3 6,1 4-1,14-3 1,4-4 0,1-3 0,1-10-1,-1-6 1,0-4-6,-5-5 6,-2-4 0,-1-3 0,-4-2-1,2 0-9,2 0-19,4 0-19,0 0-5,-1 0-58,-4-7-162</inkml:trace>
  <inkml:trace contextRef="#ctx0" brushRef="#br0" timeOffset="6691.5543">4424 9034 426,'1'0'134,"1"0"-134,6 0-14,3 0 14,1 0 1,-1 0 17,0-12 11,-2 0 5,2-6-6,0-5-10,-3-2-13,-2 0 3,0 1-3,-3 3-5,-3 7 0,0 5 5,0 3 1,0 4 8,-12 2 6,-2 0-9,-5 0 19,0 12-27,0 7 2,3 6 3,3-1-6,2 2 2,3-6-4,6 1 3,2 0 3,0 0-6,4 0-4,15-1 4,3-3 0,-2-8 3,1 2-3,-3-10 1,-3-1-7,-1 0 6,-3 0-1,-4 3-17,2-2-40,2-1-30,-2 3-87,1-3-137</inkml:trace>
  <inkml:trace contextRef="#ctx0" brushRef="#br0" timeOffset="7449.6735">4643 8944 41,'0'25'395,"0"5"-357,0 9-25,0 1-11,0-4 1,4-8 6,-4-6 1,2-6 13,-2-7 6,0-7-11,0-2 12,0 0-21,0 0-1,0-2-1,0-19-7,0-5-20,-4-1-1,2-1 21,2-2-7,0 0 8,0 0-1,4 2 1,5 3 0,2 2 11,0 11-12,1 4 5,0 6-5,0 2 0,2 0 0,0 10-1,-1 13 3,-2 4 0,-4 2-2,-7-2 3,0-3 8,0 1-8,-7-2 5,-10 0 6,0-5-7,1-4 0,2-4-6,3-6 0,5-3 23,3-1-24,1 0 13,2 0-13,0 0-13,0 0 6,2 0-4,12 0 11,4 0 7,4 5-5,2 9 10,0 1-5,-3 2-2,-3-7-1,-5-4-4,-2-6 2,-3 0-10,0 0 1,-3 0-42,1-10-81,-6-13-192</inkml:trace>
  <inkml:trace contextRef="#ctx0" brushRef="#br0" timeOffset="8557.8448">5334 8465 63,'0'0'270,"0"0"-174,2 0-76,-1 0 19,2 0 12,-3 0-25,1 0 25,-1 0-26,0 0 0,0 21 4,0 17-23,0 16 1,0 13 7,0 7-12,5 8 30,-2 0-28,3-10 1,-5-14 9,5-15-14,-2-21 1,-2-8-1,1-10-25,3-4-24,-2 0-106,1-18-82</inkml:trace>
  <inkml:trace contextRef="#ctx0" brushRef="#br0" timeOffset="8825.5964">5095 8770 228,'14'0'413,"10"0"-398,16 0-14,10 0 20,6 0-7,-3-5 17,1-4-31,-5 6-6,-5 3 6,-2 0-52,-13 0-44,-8 5-222</inkml:trace>
  <inkml:trace contextRef="#ctx0" brushRef="#br0" timeOffset="17039.2268">6540 8802 97,'-5'0'40,"-2"0"10,2 0 4,2 0-8,-1 0 7,2 0-4,-1 0 8,-1 0-15,0 0-11,0 0-21,1 0 10,0 0-15,2 0-5,1 0-9,0 0 4,0 0-34,0 0 4,0 0 2,0 0-4,0 0 5,0-1-1,0-1-2,0 0 26,0-1-7,0 3 2,0-1 0,0 1-9,0 0 23,0 0 3,0 0 16,0 0 43,0 0-4,0 0-6,0 0-11,0 0-15,0 0-5,0 0-2,0 0 1,0 0 29,0 18-33,0 8-12,0 11 6,-2 7 6,-1-5 11,1-1-9,0-11-15,2-10 16,0-5-19,0-10 0,0-2 5,0 0-5,0 0 3,0 0-3,0-19 3,0-8 17,0-9-20,0-5-1,0-3 1,4 3 0,2 7-4,2 8 2,-5 6 2,2 8-2,-5 2 2,0 6 0,2 4 7,-2 0 2,0 0 5,0 0-14,0 0 7,0 0-8,3 0 1,1 19 0,3 8 1,3 11 0,1 8 15,1-4-16,0 0 7,-3-7-6,0-8-1,-3-8 0,-4-12-1,0 2-9,-1-9-33,-1 0-55,0 0-117,0 0-120</inkml:trace>
  <inkml:trace contextRef="#ctx0" brushRef="#br0" timeOffset="17298.1234">6468 8969 307,'0'0'194,"7"-2"-190,5-1 0,4-2-4,4 1 33,1 0-28,-1-3 3,-3 4-16,-2-1-28,-6 2-99,-7-1-104</inkml:trace>
  <inkml:trace contextRef="#ctx0" brushRef="#br0" timeOffset="18133.8801">6646 8921 235,'0'2'265,"0"0"-227,2 3-38,3-3-7,1 1-3,0 1 10,1-4-5,-1 0 13,-1 0-4,3 0 23,-1-14 7,-2-10 2,4-5-23,-3-8-7,-1 4 6,-4 6-12,-1 8-3,0 7 3,0 8 5,-9 4 4,-8 0-6,-2 9-1,1 12 11,3-2-13,0 3 0,7-8 3,2-2-2,3-6 2,3 0-3,0-4-5,0 4-4,0 0 6,14 5 2,2 4-1,7 2 2,-1 9 5,2 1-5,-1 9 2,-2 5-2,-4-2 3,-5 4-3,-9-1 4,-3-2-3,0-2 13,0-4 7,-8-6-19,-5-6 24,0-4-24,5-7 3,0-8 2,0-3-6,-3 0-2,-2-12-22,-1-16-37,2-4 2,4 4-199,7 4-109</inkml:trace>
  <inkml:trace contextRef="#ctx0" brushRef="#br0" timeOffset="19677.7787">7006 8458 41,'0'0'312,"0"0"-259,0 0-53,0 0 0,0 0-3,0 0-6,0 0 0,0 0 9,0 0 6,0 0 22,0 0-2,0 0-8,0 0 6,0 0-3,0 0-21,0 0 16,0 0-14,0 0-2,2 0 19,-2 0 2,0 0 3,0 0 3,0 0-10,0 0 14,0 0-31,0 0 1,0 0-1,0 0 1,0 0 3,0 0-4,0 0 0,2 0 10,-2 0-7,0-2 7,0 2 10,0 0-7,0-3 0,0 3-13,0 0 4,0 0-1,0 0-2,0 0-1,0 0 6,0 0-4,0-3 0,0 3-2,0 0 5,0 0 8,0 0-10,0-4-2,0 4 6,0 0-3,3 0-4,-3 0 0,0 0 0,0 0-5,0 0 5,0 0 0,0 0 5,0 0-3,0 0 3,0 0-5,0 0 2,0 0-8,0 0 6,0 0-9,0 0 8,0 0-10,0 0 6,0 0 5,0 0 0,0 0 8,0 0-8,0 0-1,0 0-1,0 0-15,0 0-25,3 0-51,0 10-141,0-4 28</inkml:trace>
  <inkml:trace contextRef="#ctx0" brushRef="#br0" timeOffset="23673.4758">5853 8582 136,'0'0'102,"0"-2"-101,0 0 2,0 0 16,0 0-16,0-2 25,0 4 4,0-6 21,0 4 30,0 2-12,0-2-26,0 0-7,0 2-27,0 0 14,0 0-25,0 0 3,0 0 1,0 0-2,0 0-2,0 8 10,0 18-4,0 14-2,0 9-4,0 9 0,0 4-1,0-3 3,0-6-2,0-13 0,0-14 7,0-10-12,0-9 5,0-6 0,2-1-4,-2 0 4,0 0-3,0 0 3,0 0-20,0 0 18,0-6-8,0-10 10,0-10 12,0-10-11,0-9 7,0-4-8,0-3 7,0 0-9,0 4 2,0-1 0,2 9 0,1 6 2,4 6-2,1 10 0,-2 6 7,1 2-14,2 4 7,2 4-2,7 2-5,3 0 8,4 30-1,2 16 2,0 12 4,-4 12-7,-2 3 1,-8-3 0,-5-10 7,-7-16-4,-1-16-2,0-12 5,0-14 0,0-2 0,0 0-6,0-10-15,0-19 15,0-20 3,0-9 4,0-6-7,0-1 3,0 5-6,0 6 1,7 15-2,1 12 3,-4 10 1,0 12 0,-2 5-1,-2 0-5,3 0 3,3 17-10,5 18 13,2 17 25,4 14-24,-2 10 5,1 7-1,-2-9-2,-3-10-5,-2-18 2,-2-15-10,1-16 0,-1-11-64,-3-4-177</inkml:trace>
  <inkml:trace contextRef="#ctx0" brushRef="#br0" timeOffset="25542.2785">7378 8474 343,'0'0'65,"0"0"-60,0 0-5,0-4 1,-4-4 7,1 2 36,-5 0-28,1-3 37,0 7-5,-3-1-16,0 0-1,0 3-10,-1 0 5,-3 0-8,1 0-11,1 0 2,-2 0-6,2 3-1,-3 5 23,0 6-22,-2 0-3,0 6 5,0-1 2,-1 1 5,1-1-12,0 3 0,3 0 10,1 1-9,2-2 4,1 4 1,2 1-4,3 0-1,2-1-1,1 5 0,2-9-1,0-1 1,0-3 0,0 6 1,7 0 0,10-4 3,4 3-4,2-5 4,6-5 14,0 1-16,1-3 4,-2-8-4,-4-2-2,-6 0-4,1 0-14,-4 0-22,-2-8 3,-1-2-55,-2 3-127,-4 4-163</inkml:trace>
  <inkml:trace contextRef="#ctx0" brushRef="#br0" timeOffset="26088.0704">7385 8949 212,'2'0'300,"0"0"-235,3 0-65,0 0-8,4-5-1,2-7 9,2-14 2,-4-1 8,-1-1-1,-4 2 18,-3 10-21,-1 1 1,0 12 4,0 1 15,-3 2 4,-9 0-22,-3 4-7,0 17 21,1 2-19,3 0-2,1 8 6,4-4-4,2-1 3,4-1-6,0-1 2,0-4 4,10-4-1,5-6-2,2-6 17,0-4-10,-1 0-2,-1 0-8,-2 0-10,-3 0 4,-3 0-33,-2 0-46,0 0-85,-5 0-246</inkml:trace>
  <inkml:trace contextRef="#ctx0" brushRef="#br0" timeOffset="31481.946">7610 8843 131,'0'17'75,"0"4"-68,0 7-2,0-2 0,0 3 7,0 2 48,0-7-3,-1-7 17,1-12-15,0-3-18,0-2-18,0 0-23,0 0-18,0-16 16,0-9 4,0-1 2,0-6-1,0 3 0,0-3 4,1 6-7,-1 2 0,0 2 12,4 2-11,0 4 7,0 2-1,-1 6-1,1 6 1,-2 2-7,-2 0 3,2 0 13,1 0-11,3 22 20,3 14 23,0 4-19,1 0-6,-1 1-23,0-12 6,-3-5-5,-1-5-1,0-10 0,-4-3 0,1-6-12,-2 0-33,0 0-42,2 0-78,-2-18-65</inkml:trace>
  <inkml:trace contextRef="#ctx0" brushRef="#br0" timeOffset="31723.2779">7599 8901 141,'0'0'202,"0"0"-155,5 0-37,11 0 78,0 0-1,2 0-53,-4-2-20,-1-2-10,-2 2-4,-4 2-7,-1 0-65,-6 0-131,0 0-142</inkml:trace>
  <inkml:trace contextRef="#ctx0" brushRef="#br0" timeOffset="32207.6368">7763 8921 37,'3'9'171,"3"-4"-87,1 1-16,1-6-26,-1 0 1,3 0-32,1-9-6,-3-17 3,-3-6-7,-2-2-1,-3 5-22,0 3-9,0 11 9,-3 3 22,-10 12 6,-2 0 47,2 0-9,0 12 3,3 3-25,3 5-15,5 0 14,2 0-21,0 4 0,2 2 2,15 2 0,3 6 3,6 4-5,4 5 6,-2 2-1,-1 5-5,-10-3 0,-4-3 6,-7 2 5,-6-11 16,0-6 18,0-3-16,-12-8 33,-4-4-40,-1-6-14,1-8 2,-3 0 0,-2 0-10,4-22-27,1 0-53,6-2-19,2 6-142</inkml:trace>
  <inkml:trace contextRef="#ctx0" brushRef="#br0" timeOffset="34089.4615">8188 8404 1,'6'-4'22,"-3"-1"8,-1 2-8,-2 1 29,0-2 9,0 4 24,0-3 20,0 2-28,0 1-30,1-1-11,-1 1-28,0 0 29,0 0-15,0 0 7,0 0 18,0 0-12,0 0-5,4 14-19,2 23 1,7 17 0,3 22 8,4 14-10,-1 1 1,1-6-10,-3-14 0,-5-19-1,-2-24 8,-7-12-19,-1-14 12,-2-2-43,0-7-45,0-32-179</inkml:trace>
  <inkml:trace contextRef="#ctx0" brushRef="#br0" timeOffset="34336.2688">8095 8681 466,'0'0'172,"10"0"-168,12 0-4,10 0 24,1 8 18,3-1-16,-1 5-16,-3-1-2,0-6-8,-4 4-25,2-6-59,-7 0-176</inkml:trace>
  <inkml:trace contextRef="#ctx0" brushRef="#br0" timeOffset="35725.4567">8829 8395 181,'0'0'149,"0"0"-149,0 0 1,0 0-1,0 0 0,0 0 2,0 0 22,0 0 42,0 0 13,0 17-27,0 12 0,8 16-33,-1 7 9,4 13 15,2 3-29,0-3-7,1-4-6,-8-15 8,2-15 5,-4-14-8,-4-13-4,2-4 5,-2 0-7,0 0-1,0-9 1,0-20-16,0-9 3,0-11 12,-4 3-7,-6 4 3,1 0 1,0 5 4,3-4-1,3 1-2,3 0-2,0 2 5,0 4-9,12 2 4,3 8 0,0 6 5,2 5-1,-2 10-14,0 3 9,3 0 6,1 24 0,3 15-2,4 17 4,1 7 0,-3 11 11,-4 4-9,-3-1 4,-6-15-7,-7-18-1,-3-18 21,-1-15-12,0-11-2,0 0-7,0-31 2,0-23-5,-6-24-16,-4-13 19,0 7-1,7 6 6,3 22-4,0 15-1,0 17 2,0 17-12,7 2 10,10 5-3,7 12 3,7 32 4,8 15 7,-1 19-6,-3 5 8,-3 5-16,-6-4 3,-6-14-1,-3-12-7,-9-20-15,-7-24-49,-1-14-124</inkml:trace>
  <inkml:trace contextRef="#ctx0" brushRef="#br0" timeOffset="36304.5695">9487 8849 355,'0'0'199,"0"0"-153,0 0-5,4 0-10,3 20-26,2 8 14,3 7 0,1 4-11,-4-3 21,2-5-27,-2-9-2,-7-7 0,2-7-23,-4-1 0,0-3-72,0-4-146,0 0-124</inkml:trace>
  <inkml:trace contextRef="#ctx0" brushRef="#br0" timeOffset="36550.1668">9383 8843 122,'0'0'409,"0"0"-333,0 0-72,19-15-4,8 1 66,3-1-28,2 9-4,1 4-29,-5 2 8,-2 0-26,-5 2 0,-7 14-78,-10-4-66,-4 2-300</inkml:trace>
  <inkml:trace contextRef="#ctx0" brushRef="#br0" timeOffset="37569.3968">9882 8381 553,'-13'-5'136,"5"1"-130,-3 1 53,1-2-44,-1 5-15,-2 0-5,0 0-17,-3 17 21,2 2-1,-1 3 2,3 6 11,0 0-8,5 8 13,2 5-8,5 8 2,0 8-10,0 3 1,15 1-1,11-4 18,4-7-14,0-18-4,0-12 0,-2-12 8,-2-8-20,-2-5 12,-3-18-41,-9-7-24,-10-1-207</inkml:trace>
  <inkml:trace contextRef="#ctx0" brushRef="#br0" timeOffset="38005.4609">10004 8855 134,'3'0'280,"7"0"-183,5 0-89,5 0 50,2-27-18,0-7-32,-1-4 10,-6-6-18,-6 7 0,-3 2-5,-6 12 5,0 4 0,0 11 5,-11 8 2,-7 0 25,-3 4-24,2 24 3,0 11 10,-2 3-16,9 4 4,3-1-1,4 1 9,5 0 19,0-7-28,12-7-3,10-8 3,4-10 0,4-7-9,0-7 1,-5 0-13,-2-5 13,-6-11-60,-6 4-41,-6-4-148</inkml:trace>
  <inkml:trace contextRef="#ctx0" brushRef="#br0" timeOffset="38351.0989">10295 8809 483,'0'10'162,"0"14"-132,2 12-30,11 10 17,5 8 24,-4-4-36,1-6-5,-6-9 1,-6-19 7,-1-4-16,-2-12-9,0 0-55,0-17-79,0-12-206</inkml:trace>
  <inkml:trace contextRef="#ctx0" brushRef="#br0" timeOffset="38550.2599">10189 8863 546,'0'0'204,"0"-6"-198,24-6 2,8 0-8,9 0 52,1 5-42,-6 7-6,-5 0-8,-8 0-12,-8 1-77,-11 9-116</inkml:trace>
  <inkml:trace contextRef="#ctx0" brushRef="#br0" timeOffset="42467.2198">3207 9372 42,'0'-2'213,"0"2"-108,0 0-86,0 0 10,0 0-15,0 0-12,0-2 27,0 2-4,0 0 26,0 0 19,0-1-39,0-6 17,0 7-16,0-2-15,0 2 21,0 0-20,0 0-10,0 0-3,0 0 7,0 0-11,0 0-1,0 0 0,0 0-3,3 0 3,9 0-10,2 0 8,7 0 2,3-2-3,2 2 3,0 0 0,-2 0 2,1 0 0,1 0-2,0 0 3,-1 2 7,1-2-15,-2 2 5,5-2 0,-2 3 1,1-3-1,4 5 0,-4-5 0,-2 4 7,0-2-13,-2-2 6,1 0 0,-1 0-1,2 0 3,-2 0-2,0 0 0,0 0 6,-4 0-9,3 0 3,-5 4 0,3 0-3,0 2 7,-2-2-4,3-4 0,4 0 4,4 0-9,2 0 5,-2 0 0,2 0 7,-5 0-5,-1 0-2,0 0 0,-4 0 3,-3 2-10,1 3 7,-3-4 0,1 1 3,3-2-2,0 0-1,2 0 1,1 0 9,0 0-12,-1 0 2,1 0 0,-1 0 0,-3 0 2,1 0-2,-2 0 0,3 0 8,-1 0-17,2 0 9,1 0 0,0 0 0,0 0 3,-1-2-3,-1 1 0,-2 1 5,-5 0-10,0 0 5,3 0 0,-2 1 0,3 5 3,1-3-3,4-3 1,4 0 9,2 0-15,1 0 5,-2 0 0,2-3 7,-5-3-6,-3 5-1,-6 1 0,1 0 5,0 0-11,0 0 6,3 0 0,-1 0-1,3 0 3,1 0-2,0 0 0,2 0 8,0 0-14,-1 0 6,-1 0 0,0 0-2,-4 0 2,2 0 0,-3 0-2,-2 0 4,-1 0-5,1 0 3,2 0 0,3 0-2,2 0 2,3 0 0,0 0 0,-1-5 4,-2 5-8,-1 0 4,-5 0 0,-3 0-4,0 0 7,-3 0-3,3 0 0,0 0 5,0 0-12,2 0 7,0 0-2,-1 0-8,2 0 12,-4 0-2,-1 0 0,0 0 9,2 0-14,-3 0 5,6 0 0,-1 3-1,1-3 2,4 0-1,3 0 0,0 0 10,3 0-10,-4 0 0,-5 0 7,-4 0-15,-4 0 9,-2 0-1,3 0 0,2 0 11,5 0-3,5 0-8,4 0 2,3 0-10,3 0 12,-2 0-4,-1 0 0,-3 0-24,-1-3 23,-2 1 1,-3 2-5,1 0 1,-3 0-6,-1-2 2,5 2 7,0-2 1,0 2-8,0 0 8,-2 0-20,-1 0 16,0 0 8,-1 0 8,-1 2-12,1 2 0,-3-4-7,3 0 7,2 0 0,5 0 13,-1 0-13,-4 0-6,-3 3-1,-3 0 3,-3 3-2,0-1 6,0-2 0,3-1 0,5-2 2,3 0-2,4 0 11,5 0-3,3 0-2,-3 0-6,-4 0-13,-2 0 7,-4 0 8,-3 0-2,0 0 13,1 0-5,-2 0-12,1 0 4,0 0-4,0 0-3,5-2 7,5-3 0,1-7 9,4 5-8,-1 3 8,-4 0-9,-3 4-8,-4 0 2,-3 0 7,-1 0-1,2 0 0,2 0 6,3 0-6,8-5 2,-1-2-2,8-3-3,2 1-22,-1-3 25,3 7-8,-2 3-3,-6 2-30,-6 0 41,-4 0 13,-7 0-13,-3 0-6,-4 4 6,0-4-1,0 3 9,6-3-17,7 0 8,3 0 1,7 0 18,0 0-18,1 0-10,-1 0 7,-5 0 6,-1 3 22,-5 8-25,-4-1-7,-3-3 2,-6-5 7,3 0-2,3-2 0,1 0 2,5 0-9,2 0 5,5 0 2,1 0 0,-2 0 5,4 0 14,-7 0-19,2 0-11,-4 0 7,-4 4-12,3-1-7,4-3 18,2 0 10,5 0 20,-3 0-25,-2 0-45,-2 0 27,-6 0-6,2 0 9,0 0 14,2-3 2,1-3 42,2 2-43,1-1-46,-2 0 32,1 1-26,-1 4-6,2-1 46,-1-1 42,0 2-42,-3 0-13,-2 0-12,-4 0 22,4 0-1,-2 0 4,5 3-3,0-1 3,-4 0-15,1-2-5,-2 0-21,1 0 24,3 0 17,-1-2 59,5-3-26,0-4-33,-3 3-31,-3 0 22,3 0-11,-1 4 3,2-1 0,4 0 17,-3 3 32,1-2-32,-3 2-179,-2 0 88,-3-2 52,-5 2 35,-1-2 3,1 2 1,2-3 30,0 1-16,2-1 15,2 1-21,3 2-4,0 0-2,-2 0-2,0 0 0,-3 0 1,-2 0 3,-7 0-4,-4 0 46,-4 0-13,-2 0 46,-2 0-30,1 0-25,1 0-5,1 0-18,0 0-1,0 0 0,-3 0-35,0 0-84,-1 0-76</inkml:trace>
  <inkml:trace contextRef="#ctx0" brushRef="#br0" timeOffset="44769.5444">6463 9851 364,'-5'0'88,"1"-2"-86,3 2 22,1-2-2,-2 1-9,2 1 28,-2-4-14,-2 4 31,-1 0-16,-1 0-21,-3-2 11,0-1-30,0-1 1,-3 1-3,0 3 8,-2-2-10,-2 2 3,1 0-1,-2 0 40,0 0-18,2 0-11,2 7 5,2 9-8,2 1 0,0 1-8,1 3 0,1-1-3,5 3 3,0 3 0,2 4 0,0 2 11,6-1-2,10-2-9,5-7 1,5-4 4,0-6-4,-2-12 1,0 0-2,-3 0-21,-3 0 16,-1-10-46,-4 2-26,-4 0-22,-4 2-204</inkml:trace>
  <inkml:trace contextRef="#ctx0" brushRef="#br0" timeOffset="48169.2383">6518 10166 20,'0'0'320,"0"0"-208,0 0-101,0 0-11,0 0 0,0 0 0,2 0 0,0 0 37,1 0 11,0 0-2,6 0-6,-2 0-14,2-6-4,2-4-17,2-2 1,-2 1 1,-3-3-6,1-1-1,-5-1 2,1 6-1,-2-5 4,-2 10-5,-1-1 1,0 0-4,0 4 4,0 0-1,0 0 8,-1 2-5,-7-2 7,-3 2-8,-2 0-1,-2 0 25,-1 2-17,2 10-5,1-2-4,0 3 1,2 0-5,4-1 3,3 0 1,0 0 0,4 1 0,0 3-4,0 5 3,16 4 1,7 1 7,-2-6-7,3-6 8,-3-2-12,-3-10 4,0-1-9,-4-1-2,-5 0-4,0 0 4,-2 0-28,-2 0-48,0 0-40,-4 0-153</inkml:trace>
  <inkml:trace contextRef="#ctx0" brushRef="#br0" timeOffset="48950.4698">6726 10006 275,'-2'0'164,"2"0"-140,0 0 5,0 0 13,0 0-29,0 12 12,0 10-7,0 12 8,0 5 40,0 2-33,4-1-26,-3-1 27,3-11-29,-1-8-4,0-8-1,1-8-9,-4-2-14,4-2-47,-3 0-70,1 0-40,0-8-47</inkml:trace>
  <inkml:trace contextRef="#ctx0" brushRef="#br0" timeOffset="49231.8756">6819 9960 285,'0'16'276,"0"5"-238,0 13-26,0 4-10,0 10 6,11 1 3,-3 0-9,-1-10 15,0-6-15,-3-11-2,-1-12 0,1-3-17,-4-7-26,0 0-110,0 0-177</inkml:trace>
  <inkml:trace contextRef="#ctx0" brushRef="#br0" timeOffset="49466.5875">6698 10217 179,'0'-2'179,"0"-1"-133,0-1-23,5 1 23,10-6 27,3 6-44,-4-1-1,4 0-28,0-3 0,-2 2-1,3-4-76,-4 1-117,-4 4-84</inkml:trace>
  <inkml:trace contextRef="#ctx0" brushRef="#br0" timeOffset="49834.2705">6945 10101 241,'6'-3'106,"2"-1"-103,8 0 26,-1 3 18,-2 1-45,-2 0-1,-6 0-1,-2 17 3,-3 13 27,0 7 3,0 2-21,-8 3 34,-3-2-18,0-6 11,5-7 6,3-13-26,3-6-13,0-6-6,0-2-9,7 0 5,9 0-4,0-2 8,1-10-2,-3 0-38,-1 6-51,-5 4-103,-5 2-60</inkml:trace>
  <inkml:trace contextRef="#ctx0" brushRef="#br0" timeOffset="50207.6509">7117 10261 182,'3'16'199,"4"1"-176,4 3 26,5-8-28,0-5-10,0-5 18,2-2-15,-3 0 28,0-2-13,1-22-4,1-8 6,-5-6-24,0-1-2,-4 7 0,-8 4 3,0 6-7,0 10 5,-14 0 9,-4 8 66,-5 4-30,-2 0-14,-3 18-37,2 18-2,7 6-3,6 8-40,13 1-47,0-13-39,1-16-298</inkml:trace>
  <inkml:trace contextRef="#ctx0" brushRef="#br0" timeOffset="51137.8621">10728 9288 449,'0'0'254,"0"0"-173,0 0-71,0 0 20,0 0-17,0 0-12,0 0 26,0 0-19,0 0 22,0 0 29,1 0-28,4 0 19,2 0-32,5 0 5,6 0 29,6 0-37,4 5-4,3-5-8,-1 3 13,-1-3-25,-4 0 9,-2 0-9,-7 0 3,-4 0-21,-5 0-33,-5-14-65,-2 0-86,0-12-55</inkml:trace>
  <inkml:trace contextRef="#ctx0" brushRef="#br0" timeOffset="51464.3182">10798 9048 586,'0'0'245,"-1"0"-156,1 0-30,0 0 2,0 0-61,13 0 1,9 0 31,8-7 4,3 7-8,0 0-28,2 0-1,-4 0-15,-3 0-114,-16 0-108,-12 0-228</inkml:trace>
  <inkml:trace contextRef="#ctx0" brushRef="#br0" timeOffset="69458.4419">11308 9191 255,'-4'0'72,"4"0"-44,0 0 46,0 0-17,0 0 27,0 0-26,0 0-2,0 0 15,0 0-14,0 0-23,0 0-18,0 0-9,0 0 2,0 0-9,0 0-6,0 0 3,0 0 2,7 0 1,6 5 0,2-1 9,0-1 2,2 6-11,2-7 0,-1-1 11,1 2-4,-1-3 3,-1 0-9,0 0 12,0 2-11,-1-2-2,1 2 0,2 4 9,-2-4-4,4-2 2,2 2-2,1-2 5,-2 0 2,1 0-10,-2 0-2,-4 0 11,-2 0-10,-2 0 1,1 0-2,-4 0 9,2 0-5,0 3-4,4-3 0,1 0 7,3 0-7,0 0 11,2 0 2,-1 0-12,-4-3 23,-4 1-24,-1 2 0,-4 0 3,3 0-2,0 0-1,2 0 0,0 0 4,5 0-9,-1 0 5,4 0 0,0 0 3,-4-6-3,-1 4 0,-1 0 0,-2 2 4,-2 0-11,2 0 7,2 0 0,-1 0-3,2 0 5,2 0-2,3 0 0,1 0 6,-1 0-13,-3 0 7,-3 0 0,-3 0-2,0 0 2,-1 0-2,0 0 1,0 0-3,2 0-3,2 0 7,-1 0 0,4 0-2,1 0 5,3 0-3,0 0 0,-1 0 3,-3 0-16,-1 2 13,-2 4-11,0 1 9,2-7 1,-2 3 1,3-1 0,3-2 4,-3 0-13,2 0 9,0 0-2,-1 0 1,0 0 1,-3 0 0,1 0 0,0 0 3,-2 0-11,1 0 8,0 0-9,-2 2 6,1-2 6,-2 2-3,3 3 0,-1-5 4,4 0-10,2 3 6,-1-3 0,3 0 0,1 0 1,0 2-1,0 2 0,2-1 5,-2 0-11,-2 1 6,1 0 0,-1-4 0,2 0 0,2 0 1,2 0 8,0-2 2,-4-7 8,-2 4-19,-5 1 2,-2 1 6,-2 3-7,-2 0-1,0 0 0,2 0 6,0 0-13,5 0 7,-1 0 0,4 0 2,2 0 0,-3-5-2,0 1 0,-3 2 5,-2-1-10,-2 3 5,-2 0 0,0 0-2,1-3 4,0 3-2,3-2 0,1 2 5,5 0-8,0-2 3,1-2 0,-2 0-1,1-1 2,-4 4-1,-2-3 0,-3 4 5,-2 0-11,1 0 6,-3 0 0,4 0 0,-1 0 0,1 0 0,0 0 0,1 0 6,2-2-12,2-3 6,2 5 0,3-9 0,0-1 1,5-2 0,-1 0-1,1 2 5,1 2-13,0 2 8,0 3-3,-2 1-1,-2-1 2,-3-1 2,0 2-3,-6 2 8,2-7-11,2 2 6,2-4 0,1 2 2,-2-4-2,4 3 1,-3 4-1,-5 1-7,-1 3 0,-1 0-13,-3 0-6,0 0 25,0 0-4,0 0 5,6 0 0,-1 0 1,5 0-4,1 0 3,-1-4 0,-5 4-5,-1-3 5,-2 3-1,0 0-1,-2 0-2,0 0-4,0 0 8,-1 3 0,0-3 0,0 5 0,2-5 1,1 2-1,-3 2 4,4-1-9,-2 2 5,2 4-1,-1-4-5,-2 2 7,0-3-1,-1-1 0,-1-3 6,-3 4-12,6-1 6,-1 1 0,1-2-1,0 2 1,5-1 0,0-1 0,1 1 6,-1-1-14,-2-2 8,-2 0 0,-1 0 0,-3 0 0,-3 0 4,4 0-4,-2 0 7,3 0-14,0 0 7,2 0-4,0 0 0,1 0 5,4 2-1,-3-2 0,1 0 5,-3 0-10,2 0 5,-2 0 0,0 0-5,0 0 5,0 0-3,0 0 1,0 0-27,3 0 28,0 0-9,0 2-4,1-2 14,0 0-11,-1 0 3,0 0 7,0 0-9,-1 0 2,0 0 8,0 0-17,-2 0 17,-1 0-12,2 6 7,0 0 4,3-3-9,0 0 2,2-3 8,2 0-15,6 0 14,-5 0-8,2-4 9,-4-2-2,1 6-6,-4 0 3,-2 0 5,-2 0-3,-2 0-2,1 0 7,0 0-2,3 0 0,3 0-1,6 0-8,1 0 0,3-8 9,-4 2 0,-3 1 0,-5 5-26,-5 0 17,-3 0-3,-3 0 9,5 0 6,-4 0-2,8 5 12,3-3-13,1-2 1,4 0-3,2 0-14,-3 0 13,-2-5 1,-5 3 2,-4-1 0,-5 3 3,1 0-3,-1 0 17,4 0-8,1 0 19,5 0-28,1 0 2,5 0-4,0 0-3,-1 0-17,1 0 12,-5-6-7,1 2 16,-3 0 1,0 1 0,-2 2-1,4-1 1,-1-2 0,-1 4 0,3-3-23,0 3 10,-3-2-14,4 2 9,-2 0 15,0 0 4,2 0-1,-2 0 7,1 0-7,0 0 13,-1 0-13,1 0 0,2-3-1,0-1 7,1-1-4,0 5-2,1-4-3,-2 4-3,-3 0 6,0 0-1,2 0 1,-4 0 2,1 0 2,-2 0 15,0 0-2,0-3 24,-2 1-29,0-1-11,-3 3 5,0 0-6,-3 0 0,-2 0 0,0 0-22,-2 0 20,1 0-10,0 0-6,0 0-2,0 0-67,-2-19-224</inkml:trace>
  <inkml:trace contextRef="#ctx0" brushRef="#br0" timeOffset="73515.5261">11345 8604 9,'0'0'101,"0"0"-80,0 0 3,0-1-7,0 1 4,0 0 16,0 0 10,0 0 21,0 0 1,0 0-14,0 0 10,0 0-22,0 0-3,0 0 0,0 0-8,0-2-4,0 2-21,0 0-5,0-3 11,0-3-11,0-6-1,11-4 12,2-2-5,0 4 8,4-4-16,-4 6 4,2 4-3,-4 4-1,0-1-3,-2 5 2,1 0-10,-1 0 3,0 0-4,1 9 12,-2 8-3,0 4 6,-2 4-3,-2 2 6,-4 7-3,0 2-3,0 0 0,-12-2 3,-2 0 1,-2 1-1,2-9-2,4-6 9,5-4-4,2-8 2,3-2-8,0-3-4,0-3-1,0 0-1,0 0 6,1 0 10,6 2 4,1-2 10,2 3-6,0 1 0,7 1 14,4 0-20,1-3-3,6-2-3,-4 0-5,-4 0-2,-5 0-2,-7 0-18,-7 0-11,2 0-20,-3 0-22,0 0-14,0 0-82,-9 0-310</inkml:trace>
  <inkml:trace contextRef="#ctx0" brushRef="#br0" timeOffset="74171.3367">11612 8574 283,'2'0'162,"0"-2"-148,2-4-5,4-2-3,-2 0-2,6-2 20,-1 1-2,6-4 26,-1 1 2,1 5-30,0 7-9,-1 0-11,-2 0-3,-2 7 1,-2 19 4,-6 2-2,-4 8 9,0 3-9,0 2 11,-9 2-2,-7-6 13,1 0 6,4-9-4,5-9-2,2-4-1,1-10-15,3 0-6,0-1-1,0 1 1,4-2 1,7 3 5,5 2 14,-5-4-2,-1 2-16,2-1 2,-5 0-4,3-3-8,-3 0-1,2-2-38,-1 0-19,-1 0-29,0 0-138</inkml:trace>
  <inkml:trace contextRef="#ctx0" brushRef="#br0" timeOffset="74607.1759">11891 8799 320,'0'10'110,"0"0"-88,4 6 14,4 4 4,3-1 7,4-4-20,1-3-5,1-7 9,0-5-19,-3 0 17,-1 0-13,0-13 5,-2-6 7,-3-2-5,-2-1-11,-5 2-5,-1 2-2,0 0-1,0-1-4,0-1 1,0 1 17,-15-3 10,-6-2 13,-9-2-1,-4 5-26,3 10 22,2 6-23,7 5-3,4 2-10,7 24-15,3 13-40,8 7-15,0 3-63,17-8-30,5-13-248</inkml:trace>
  <inkml:trace contextRef="#ctx0" brushRef="#br0" timeOffset="75654.3583">12284 8717 12,'0'2'358,"0"-2"-232,0 0-95,0 0-5,0 0-12,8 0 5,4 0-11,-3-16 16,2-5 4,-3 2-2,-3 1-4,-3 4-17,-2 3 6,0 4 8,0 2-3,-7 1 6,-9 4-6,0 0-8,-4 0 13,1 4-21,0 12-1,5 2-1,2-1-1,9-1 0,3-6-2,0 1-8,0-2 4,2-2-11,11-2 4,-1-5 7,0 0 4,-1 0 4,-2 2 1,-1 1 0,2 6 11,2 4-11,1 8 6,2 8 2,-2 8-4,0 4 3,0 0-7,-2 3 0,-2 1 6,-3 1-5,-3-4 2,-3-1 12,0-10-13,0-4 7,-5-6 10,-4-11-14,-3-2 13,0-8-6,-2 0-2,-2-8-9,-4-16-1,0-4-1,0-4-24,4 6-36,1 6-12,4 5-66,3 9-252</inkml:trace>
  <inkml:trace contextRef="#ctx0" brushRef="#br0" timeOffset="80762.1906">12731 8476 48,'-2'-2'86,"0"2"-86,1 0-14,-4 0-9,2 0-2,0 2 7,-3 12-6,3-5 12,0 3 1,1-12 8,2 3-1,-2-3 4,2 0 0,-2 0 30,2 0 24,0 0 1,-1 0-3,1 0 12,-2 0-2,2 0-13,-2 0 9,2 0-22,-1 0-9,1 0 2,0 0-14,0 0-7,0 0-8,0 0 5,-2 6-8,-1 6 3,0 2 0,-3 10 5,2 0-3,-1 2 6,3-1 13,2 1-10,0-7 19,0-4-23,0-1-4,0-4-1,11-3-1,4 0-1,2 1 0,1-3 6,-1 0-5,-2-3-1,-4-2 0,-2 0 0,-1 0 0,-3 0 4,3 0 7,0 0-7,-1-7 11,2 0-7,-1-6-7,1-1 12,1 0-8,2-4-3,-1 1-2,1-2 8,-3 1-9,-3 0 1,1-4 0,-4-2 8,-3-2-6,0 2 4,0 4-1,0 0-2,-10 8 32,2-5-19,-5 8 11,-1 1 10,1 4-20,-6 2 8,-2 2-17,-3 0 1,-4 6-14,-2 14 5,2 6-10,6 3 7,3-8-12,10 4-12,9 2-30,0 11-57,15 11-10,13-1-185</inkml:trace>
  <inkml:trace contextRef="#ctx0" brushRef="#br0" timeOffset="81254.6003">13090 8721 266,'-2'-2'259,"0"2"-170,2 0-47,0 0 28,0 0-24,0 0-16,0 0-4,0 3-4,0 31 10,0 7 13,0 5-24,0 4 11,0-6-22,0-8-10,0-10 0,0-10-4,0-7-30,0-4-38,0-2-31,0-3-11,0 0-81,0-3-123</inkml:trace>
  <inkml:trace contextRef="#ctx0" brushRef="#br0" timeOffset="81923.9494">13166 8486 136,'-4'0'189,"2"0"-87,2 0-11,0 0-14,0-1-47,0-8-18,13-3-5,6-6 2,4 4 4,-4 0-8,2 6-3,-5 2 3,0 6-5,-7 0-4,-2 0-4,-1 14 7,-4 9 1,0 10 7,-2 4-6,0-5 12,0 1-10,0-6 8,0-2 0,0-8-5,0 2-1,-2-1-5,-6 3 2,-1 0 5,2-2-5,-1-4-2,5-3 0,-2-3 0,5-6 5,0 0-5,0 1 4,0-4 0,6 0-4,11 0 16,2 0 2,-1 0-9,-3 0-9,-4 0-6,-1-7-37,-6 6-3,-1 1-27,-3-4-49,0 2-81,0-3-25</inkml:trace>
  <inkml:trace contextRef="#ctx0" brushRef="#br0" timeOffset="82763.7104">13430 8432 70,'-4'0'405,"2"0"-280,2 0-102,0 0 16,0 0-19,0 0-13,0-6-2,4 4-5,3 0 17,1 2 2,-1-2-4,0 2-15,-2 0 1,2 0 6,-4-2-5,-1 2-2,1 0 1,-3 0 0,0 0 3,0 0 2,0 0 6,0 0 21,0 0-10,0 0-1,0 0-5,0 0-10,0 0 1,0 0-8,0 0 0,0 0 12,0 0-10,0 0 7,0 0 3,0 0-7,0 0 7,0 0-6,0 0-3,0 0 16,0 0-19,0 0 1,0 0 4,0 0-3,0 0 2,1 0-3,-1 0-1,0 0 20,0 0-18,0 0 3,0 0 2,0 0-6,0 12 0,0 18-1,0 21 0,2 4 2,1 15-2,6 2 0,-4-7 0,-1-17-1,-1-9 0,0-18-9,-1-7-9,1-10 4,-3-4-49,0 0-43,0-13-79,0-13-202</inkml:trace>
  <inkml:trace contextRef="#ctx0" brushRef="#br0" timeOffset="101804.3614">14276 8310 159,'0'0'121,"0"0"-113,0 0 19,0 0 3,0 0 20,0 0-2,0-4-33,0 4 15,0 0-13,0 0-13,0 0 18,0 0-4,0 0 30,0 0 15,0-3-27,-5 1 13,-2-3-49,-4 2 2,0 1 5,0 2-5,-1 0 0,0 0-2,-3 0 2,0 10-9,0 11 4,2-1 3,3 2-4,5 0 5,1 2-1,2-1 0,2-3 6,0 1-15,0-5 9,9-7 0,6 3 1,0-9-1,1 1 0,-4-4 0,0 0 5,-1 2-14,2-2 9,1 2-29,-1-2-3,0 2-54,2-2-61,-6 0-81</inkml:trace>
  <inkml:trace contextRef="#ctx0" brushRef="#br0" timeOffset="102357.6444">14438 8265 257,'0'-2'88,"0"2"-61,0-2 20,0 2-27,0 0-13,8 0-8,7 0 2,-1 0 1,4 0 18,-5 13-19,-2-4 0,-6 4-1,-1-3 10,-4 4-7,0-1-1,0 3 5,-11 0 20,-8 9-20,-2-1-1,2 2-3,-2-1 7,2 4 0,6-5-4,3-6-5,9-2 9,1-6-10,0-6 0,11-4-4,9 0 9,3 0 5,-1-8-4,-2-7 0,-4-2 7,-5 11-13,-6 2-14,-3 2-48,-2-1-78,0-4-51</inkml:trace>
  <inkml:trace contextRef="#ctx0" brushRef="#br0" timeOffset="102625.5861">14600 8141 185,'-6'-5'324,"3"2"-253,3 3-52,0 0-8,0 0 23,0 0-34,0 12-14,0 30 14,2 14 5,3 12 4,-1-5-9,2-11-12,-1-8 7,2-15-71,3-14-42,-2-11-77</inkml:trace>
  <inkml:trace contextRef="#ctx0" brushRef="#br0" timeOffset="103088.3447">14798 8057 390,'0'0'109,"-5"0"-81,-2 0-24,2 21 12,1 23-1,0 16 0,2 19 5,0 20 8,-1 13-22,-3 5 25,-4-11-31,3-12 2,0-23 1,4-20-3,1-23-3,2-16-17,0-12-65,0-7-71,0-26-115</inkml:trace>
  <inkml:trace contextRef="#ctx0" brushRef="#br0" timeOffset="103778.8011">14837 8719 117,'-3'2'39,"3"-1"-11,0 1-5,0 3 36,0-3 0,0 0 10,3-2 7,3 0-28,2 0 10,2 0-21,1-12-21,4-11 33,-1-2-33,-1-6-8,-4 4 0,-4 2-7,-5 5 9,0 7-7,0 1-2,-12 10 35,-6 2-32,-7 0 4,3 14-2,-2 18-6,4-1 0,5 3 0,7-7 0,5-5-15,3-4-4,0-8-39,12-5-16,9-5-79,-1 0-162</inkml:trace>
  <inkml:trace contextRef="#ctx0" brushRef="#br0" timeOffset="104117.5581">14953 8698 271,'-2'0'150,"2"0"-144,0 0-6,0 0 0,0 0-1,0 0-4,0 7 5,0 17 55,0 3 0,4 14-9,-4 1-10,0-2-22,0-4 15,0-2-1,-6-10-11,-3-4 19,-1-6-31,2-8 9,0-6 6,1 0-4,-4-2-15,0-26-1,-1-4-52,7-8-4,5 3-60,0 12-121</inkml:trace>
  <inkml:trace contextRef="#ctx0" brushRef="#br0" timeOffset="104588.5609">15088 8465 66,'0'0'232,"0"0"-181,-5 0-2,3 0 13,2 0-10,0 0-25,0 0-22,0 0 5,0 0-2,0 0 0,0 0 35,0-7-28,0-5 23,0-2 20,2 0-27,-2 0-2,0 8-7,0 0-16,0 0 32,0 6-25,-9 0-6,-4 0-7,-2 0 0,-2 14-2,3 4-2,0 0 4,6-1-2,4-8 2,0 3-1,4-1 1,0-2-10,0 3 4,0-4-39,16-4-60,5-4-5,1 0-182</inkml:trace>
  <inkml:trace contextRef="#ctx0" brushRef="#br0" timeOffset="104909.7459">15174 8485 149,'0'-7'203,"0"1"-120,0-4-31,0 1-19,8-3-5,-1 4-8,1-3-2,-3 3 24,-1-2-11,-4 6 11,0-1 3,0 2 14,0 1 32,-7 2-52,-8 0-23,-2 0 1,2 5-17,2 20 0,3 8-2,4-1-2,6 3 0,0 0 2,3-10-6,23-7-1,10-12-15,4-6-67,-4-6-54,-8-22-374</inkml:trace>
  <inkml:trace contextRef="#ctx0" brushRef="#br0" timeOffset="109129.4437">15687 8219 143,'0'-4'166,"0"3"-123,0-5-43,0-1 0,0 3 7,0 2-6,0 1 36,0-2 20,0 3 10,0-4 15,0 4-39,0 0-5,0 0 7,0 0-35,0 0 3,0 0-13,0 0 0,0 0-4,0 0 6,0 0-2,0 16 0,0 30 4,0 23-9,0 15 5,0 8 0,0-8 9,0-10-9,0-18 0,0-21 0,0-15 5,0-13-13,0-4 7,0-3-47,0 0-22,0-29-114,0-3-173</inkml:trace>
  <inkml:trace contextRef="#ctx0" brushRef="#br0" timeOffset="109374.5482">15507 8596 583,'-2'0'109,"2"0"-109,7 0-3,27 0 3,13 0 22,3 0 3,0 0-20,-9 0-5,-7 0-16,-11 12-8,-9 0-109,-13 0-248</inkml:trace>
  <inkml:trace contextRef="#ctx0" brushRef="#br0" timeOffset="114745.9833">16110 8245 186,'-3'-2'96,"0"1"-78,3-1-6,0 2 2,0-2 26,0-1-25,0 3-9,0 0 29,0 0 6,0 0 28,0 0 10,0 0-16,0 0 13,0 0-31,0 0-29,0 0 9,0 0-25,0 0 2,0 7-2,0 26-14,0 17 9,0 20 5,5-3 0,-4 3 5,2-12-5,-3-12 0,0-9 0,2-14 7,-2-7-13,0-9 6,1-7-13,3 0-7,4 0-54,1 0-35,2-26-22,-2-8-333</inkml:trace>
  <inkml:trace contextRef="#ctx0" brushRef="#br0" timeOffset="115830.2823">16570 8596 270,'-8'14'210,"5"0"-187,1 4-20,2-1-3,0-5 3,0-5-12,13-3 9,0-1 0,0-3 8,-2 0 5,-2 0-2,1 0 13,-3 0 1,-1-7 30,1 2-29,-2-5-9,5-3-2,-3-2-9,3-7 4,-5-2-10,-1-8 5,-4-3 21,0-5 4,0 2 5,-16 6 13,-1 2-36,-6 8 10,1 6-22,1 8 8,3 8-12,1 0 4,2 10-9,2 20-1,2 8-29,4 4-11,7 1-30,0 1-72,0-9-139</inkml:trace>
  <inkml:trace contextRef="#ctx0" brushRef="#br0" timeOffset="116814.3449">16839 8492 201,'0'2'207,"0"-2"-175,0 3-30,0-1 16,0-2 2,0 5-18,0-3 7,0 3 18,9-5-14,1 0 35,-1 0-26,0 0 14,1-12 8,-3-5-22,-4-1-3,-3 7-16,0-3-1,0 5 24,0 1-22,0 4 24,-10 0-15,-5 2-13,0 2 3,-4 0-3,3 0 0,-2 0-4,4 0 4,5 0 0,5 4 0,2 4-6,2 7-13,0-1-34,0 5 16,13-5 4,1-1-30,2 2 9,-2-9 17,-4 0 17,-5 4 19,1 0 2,2 14-1,-1 9 49,4 13-21,2 10-3,0 9 2,-1 2-17,-2-3 4,0-10-14,-3-14 0,-5-13 3,-2-11 0,0-6 7,-4-8 55,-16-2-28,-5-12 3,-5-23-34,-4-4 0,-2 0-12,3 7-26,6 11-73,4 6-137</inkml:trace>
  <inkml:trace contextRef="#ctx0" brushRef="#br0" timeOffset="120808.53">16289 8286 224,'0'0'120,"0"0"-107,0 0-13,0 0 45,0 0-11,0 0-2,0 0 36,0 0-1,0 0-8,0 0-10,0 0-27,0 0 20,0 0-17,0 0-9,0 0 7,6 0-23,7 0 0,4 0 23,4 0-17,2 0 16,-1-3-22,-3-1 0,-2 2 8,-6-1-8,-4 1 0,-3 0 0,-2 2 3,-2 0-11,0 0 5,0 0-28,0 0-16,0 5-63,0 9-91,0-7-125</inkml:trace>
  <inkml:trace contextRef="#ctx0" brushRef="#br0" timeOffset="122383.351">16319 8310 37,'0'-10'63,"0"3"21,0 0-25,0 3-10,0 4 12,0-3-1,0 1 22,-2 2-23,0 0-11,2 0 6,-2 0-10,2 0-6,-2 0 2,1 0-29,-3 5 19,-2 13-30,1 12-2,-1 5 2,1 10 1,1-2 2,4-4-3,0-9 9,0-9-13,0-9 4,0-9 0,0-3-1,0 0 3,0 0 0,0 0-2,0 0 4,0 0 10,0 0-14,0 0-2,2 0 2,11-13 5,2-8 6,1 3-11,3-3 7,-3 6-5,-2-2-2,-1 5 0,-6 7 0,1 1 0,-5 4 0,1 0-5,-2 0-3,1 0-3,2 0 10,4 1 1,-4 12 1,1 3-1,-5 0 7,1-4-7,2 2 4,-4 2-4,0 2 3,0-1-1,0-2 7,0-1 3,0 0 10,0 1-15,-4-8 0,2-3-4,2 3-3,-1-7 0,-1 1 7,-2 2-4,-5-2 12,-2 3 7,-8 5-17,-1-6 33,-2 2-13,3-3 10,4-2 16,2 0-20,6 0-1,1 0-30,0 0 10,1 0-15,-4 0 5,1-10-21,-1 1-19,3 4-3,2 5-24,4 0-70,0 0-50,0 1-323</inkml:trace>
  <inkml:trace contextRef="#ctx0" brushRef="#br0" timeOffset="131765.4027">13675 8474 31,'-7'0'26,"1"0"-7,-1 0 18,1 0 12,1 0-10,0 0 20,2 0 2,1 0-14,0 0 19,0 0-34,2 0-7,0 0-9,0 0-10,0-2 3,0 2-2,0 0 12,0 0 43,0-2-19,0-3 4,0 5-10,0-1-18,0 1 6,0-4-11,0 2-11,0 0 24,0-4-24,0 2-1,0-1 13,0 3-7,4-1 0,11-1-8,4-2 0,5 4 7,2 2-6,0 0-1,-2 0 0,-4 0 2,-3 0 0,-6 0-2,-3 0 0,-6 0 1,-2 0-1,0 0 0,0 2 5,0 16-4,0 8 7,0 6-8,0 6 0,0 2 2,0-2-2,0 1 0,5-1 0,4-2 1,-2-4 2,-2-2-3,-4-7 0,1-4 3,-2-3-3,0-7 0,0-6 0,0-1-5,0-2-15,2 0-42,0-2-21,1-24-13,-3-14-266</inkml:trace>
  <inkml:trace contextRef="#ctx0" brushRef="#br0" timeOffset="132037.7969">13738 8671 262,'0'0'147,"0"0"-113,0 0-7,6-8 72,3-1 7,0 4-40,1-4-10,0 5-23,2 4-25,2 0 6,4 0-14,0 0-1,4 16-20,0 0-79,-4-9-138</inkml:trace>
  <inkml:trace contextRef="#ctx0" brushRef="#br0" timeOffset="143928.4569">16647 9087 35,'0'0'154,"0"0"-130,0 0-24,0 0-7,0 0-13,0 0 13,0-4 4,0 1 3,0 3 6,0 0 11,0 0 14,0 0 16,0 0 10,0 0 12,0 0-31,0 0-27,0 0 7,0 0-18,0 0 8,0 0 3,0 0 2,0 0 4,0 0-4,0 0-5,0 0 15,3 0-21,1 0-1,3 0 2,3 0 11,6 0 10,1-2-14,-1-3-4,3 0 17,0-3-19,-3 4 8,1-2 0,-2-1-2,0 5 0,-2 0-10,-1 2 5,0 0-5,-1 0 0,-2 0 0,0 0 1,-1 0 0,1 0 0,4 0-1,2 0 0,2 0 20,1 0-16,1-1 0,-4-1 0,0 2-4,-1 0 0,0 0 0,1 0 0,-3 0-1,2 2 2,-5-1-1,2 1 2,0 0-2,0-2 4,0 0-4,2 0 1,1 0 22,-6 0-14,4 0-2,-5 0-6,-2 0 2,3 0-4,-2 5 1,-1-3 0,3-2 2,0 1 2,2-1-2,-1 0 11,5 0 1,-2 0-1,2 0-13,-2 0 3,1 0 0,-2 0-3,-1 0 0,-2 0 0,-1 0 2,0 0-1,1 0-1,3 0 0,4 0 19,1 0-15,3 0 6,-2-3-3,-3-2-7,0 3 2,-1 2-2,-2 0 0,-1 0 0,0 0 0,0 0 0,3 0 1,-1 0 0,6 0 6,2 0-7,0-2 2,2 1 6,1-3-8,-3 4 0,-1 0 2,-5 0 1,0 0-6,-2 0 2,-2 0 1,1 0 1,1 0-1,0 0 0,3 0 4,0 0-4,2 0 4,-3 0-4,-1 0 0,1 0 0,-4 0 0,0 0 0,0 0 0,0 0 4,0 0-6,3 0 2,0 0 0,1 0 7,6 0-6,-2 0 5,0 0 3,1 0-8,0 0 3,-5 0-4,1 0 0,-4 0-2,0 0 4,2 0-2,0-2 10,1-3-2,2 0 11,1 0-13,4 1-5,-1-2 23,2 1-20,-3 2-4,0 1 0,-3 0 3,-1 0-7,-2 1 4,-2-1 0,-2 2-2,1-2 4,-1-3-2,0 5 0,1-2 5,0 0-8,4 1 3,1-4 0,3 1 4,1-1-2,1 0 3,0 1 1,-1 0-3,-2 2 3,-3-3-6,0 5 0,1 0-2,-4 0 2,0 0 0,1 0 0,-2 0 5,6 0-9,-1 0 4,5 0 0,0 0 1,2 0 0,-1-3-1,-1 1 1,0 0 4,-1 2-9,-1 0 4,3 0 0,-4 0-4,0 0 4,-1 0 0,1 0 0,1 0 6,2 0-10,0 2 4,-2-2 0,3 2 0,1 1 0,-2-3 0,5 5 0,-3-1 5,5 0-9,2-2 4,1 0 0,1 1 4,-1-3-2,0 0 0,-2 0 9,-4 0-8,-3 0 18,-2 0-10,-4 0-11,-1 0 25,2 0-16,1 0 0,1 0 6,2 0-14,4 0 16,3 0-7,0-9-10,3-2 20,0 4-16,-4 0 5,-6-2 49,-3 6-54,-4 0-7,-5 1 3,-5 2 0,-1 0-2,-2 0 2,0 0 0,0 0-1,0 0 8,0 0-13,2 0 6,0 0-10,-2 0 9,0 0-29,0 0-5,0 0-7,0 0-52,-2 0-26,-13 0-55,-5 0-138</inkml:trace>
  <inkml:trace contextRef="#ctx0" brushRef="#br0" timeOffset="169775.1508">17109 8298 199,'0'0'61,"0"0"-42,0 0-9,0 0-10,0 0-10,0-2 10,0-1 6,0 3 36,0 0 22,0 0 30,0 0-11,0 0-22,0 0-2,0 0-30,0 0-13,0 0-16,0 0 12,0 0-19,0 0 7,0 10-11,0 17 5,0 4-16,3 10 22,1-3 0,0 0 5,1-5-9,1-1 4,4-3 0,-2-3 1,2-4-1,-1-2 1,-6-1-1,3-7 5,-2-2-11,2-2 6,-2-4 0,-1-1 2,4 4-1,-2-2-1,5-2 0,-2-2 7,-1-1 0,1 0-7,1 0 0,-2 0 11,3 0-10,-1 0 9,3 0-1,0 0-6,1-7 21,0-3-17,-1-4-2,-3-4 10,-2-3-8,-2 1 11,1-4-1,-2-2-11,-2-3 26,-2-3-18,0-1-8,-2-1 7,-11 2-8,-2-4 21,-2 4-13,-2 6-10,-3 4 35,-4 3-14,-2 5-7,-2 8-8,3 6-6,-1 0-3,2 3 0,6 23-23,5 11 16,10 16-40,5 7-23,12 3-43,12-2-22,6-6-204</inkml:trace>
  <inkml:trace contextRef="#ctx0" brushRef="#br0" timeOffset="170240.7192">17575 8654 243,'0'0'259,"0"0"-181,2 0 2,-2 0-10,0 5-14,0 18-40,1 16-5,2 5-11,0 5 0,5-6-1,-3-3 1,3-7 0,-3-14-10,-1-9-34,2-10-29,-3 0-22,1-27-140,-4-8-90</inkml:trace>
  <inkml:trace contextRef="#ctx0" brushRef="#br0" timeOffset="170807.1084">17686 8444 197,'0'2'271,"0"-2"-188,0 7-80,0 4-2,0 5-1,0 10 0,2 6 11,4 2 4,2 2 0,0 1 31,6-4-21,-1 1-8,2-10 1,0-2-4,-3-7 3,1-11-12,0-4-3,3 0 19,-2-21-9,4-14 6,-2-10 17,-3-7-17,-4 0 0,-5-2-2,-4 6-16,0 4 21,-4 10-18,-16 6 12,-4 8 13,-5 12-4,-1 8 5,1 0 2,-3 10-16,5 22-3,2 6-12,7 8-11,10 3-8,8 4-41,0-2-58,11-12-42,13-4-182</inkml:trace>
  <inkml:trace contextRef="#ctx0" brushRef="#br0" timeOffset="171850.4509">18037 8485 86,'0'1'184,"0"-1"-136,5 0-23,9 0 22,5-8 28,3-14-11,1-4-14,-1-6-41,-1-5 34,-1 1-32,-5 4-5,-8 0 2,-5 6 11,-2 6 9,0 4-16,-17 4 0,-5 8 18,-4 4-11,-4 0 0,-2 14-12,3 15-6,-1 6-2,6 4-3,5-2 4,6-2-6,9-9 8,4-4-2,0-9 0,10-5-15,6-5 14,7-3-9,-1 0-1,2-12 8,-2-10 6,-1-5 2,0 2 11,-5 3-15,-1 4 9,-3 1-5,-3 12 4,-3 2 1,-3 3-10,2 0 0,5 8-2,2 24 3,3 13-1,-1 10 1,-6 4 0,0-1 11,-3-10-12,0-8 3,-4-14-3,-1-9 6,0-8-12,0-6 5,0-3-23,0-8-23,0-20-69,0-9-121</inkml:trace>
  <inkml:trace contextRef="#ctx0" brushRef="#br0" timeOffset="172255.9393">18352 8215 347,'11'-12'151,"6"0"-137,3 3 13,0 9 15,-3 0-24,0 0-14,-4 17-8,-6 15 4,-7 12 0,0 11 17,-13 5-16,-11 0 0,1-4 15,5-7-4,7-20 22,6-12 16,5-14 3,0-3-25,20 0-25,10 0 9,1-3 14,1-6-26,-7 6 0,-7 3-84,-13 0-126,-5 1-305</inkml:trace>
  <inkml:trace contextRef="#ctx0" brushRef="#br0" timeOffset="178471.1901">18908 8064 98,'0'-9'143,"0"5"-80,0 0-42,0 0 42,0 2 54,0 0-28,-5 0-44,5-4-7,-2 0 15,0 1-27,-1 0-10,1 3-4,-2-4-10,1 5 6,-5-5-6,2 5 8,-1 1 6,-1 0-11,-2 0 11,-1 0-12,1 0-4,-3 0 0,2 7-1,0 7 2,0 9-10,1 7 9,5 0-4,5 3 1,0-4 1,9-7 1,15-4-1,4-6-2,3-8-2,-2-4 6,-3 0 0,-2-2-2,-3-9 2,-9 2-29,-4 5-25,-2 3-36,-6-2-46,0 3-133</inkml:trace>
  <inkml:trace contextRef="#ctx0" brushRef="#br0" timeOffset="178960.3458">19009 8007 79,'2'-8'354,"4"-5"-272,6-1-81,8-1 17,0 1 14,5 3-9,0 4-23,0 7 6,-5 0-12,-8 0 6,-2 0-1,-8 11 1,-2 7 6,0 7 18,-17 3 3,-7 4-26,-4 0 27,3-8-24,7-4 10,6-8 4,6-3-2,6-9-3,0 3-13,0-3-9,0 0 6,15 2 2,5 0 1,1 8 6,-2-4-4,-3 0 0,0 2-2,-1-8-33,0 0-19,0-8-75,-2-18-124</inkml:trace>
  <inkml:trace contextRef="#ctx0" brushRef="#br0" timeOffset="179218.0827">19264 7662 162,'0'-5'157,"0"5"-62,0 0-13,0 0-12,0 11-49,0 29-6,0 16 20,0 16 6,0 3-29,0-7-2,0-6-6,0-10-8,0-18 1,0-5-48,0-17-119,0-12-220</inkml:trace>
  <inkml:trace contextRef="#ctx0" brushRef="#br0" timeOffset="179749.7739">19496 7833 327,'0'0'201,"0"0"-127,0 9-18,0 31-36,-5 21 19,-3 19-10,-1 16-3,-1 14-3,0-2-15,-1-5-8,-1-21-3,1-22-37,4-20 5,-2-12-19,1-15-52,-3-12-138</inkml:trace>
  <inkml:trace contextRef="#ctx0" brushRef="#br0" timeOffset="180163.4208">19533 8453 200,'1'3'75,"6"-3"-75,0 0 0,2 0 78,3 0 3,-2-3 14,2-6-34,1-5-29,2-2 11,0-3-20,1-7-10,1 1 4,0-1-16,-6 1 3,-4 2-2,-4 6 4,-3 6 1,0 4 1,-18 7-2,-8 0 6,-1 5-12,-7 18 0,3 7 0,3 0 3,6 3-8,7-7 5,9 4-10,6-6-15,0-4-80,12-2-139</inkml:trace>
  <inkml:trace contextRef="#ctx0" brushRef="#br0" timeOffset="180633.7991">19702 8301 334,'-2'0'158,"2"-1"-158,0-6-3,0 7 3,5-2 7,3 2 12,0 0-7,-3 7-8,3 18 42,0 12-13,-5 7-5,-1 10 12,-2-1-19,0-2-9,0-5 6,0-12-18,-5-5 17,-7-11-7,2-7-4,-2 0 11,-1-5-16,-4-6 0,0 0-1,-1 0-34,1-21-16,2-2-31,4-1-54,5-1-72</inkml:trace>
  <inkml:trace contextRef="#ctx0" brushRef="#br0" timeOffset="181010.6396">19850 8233 230,'0'0'310,"0"0"-269,3 0-18,4 0-12,5-4-10,2-11 12,1-4-11,-4-1 3,-3 2-5,-6 2 7,-2-1 9,0 8 14,-7-2 19,-10 11 5,-7 0-42,0 0 3,-1 27-15,3-1 7,9 0-15,3-1 8,10-4-13,0-7-29,4-4-51,15-10-36,2 0-188</inkml:trace>
  <inkml:trace contextRef="#ctx0" brushRef="#br0" timeOffset="181269.4081">20080 8177 42,'0'-16'500,"0"-9"-421,0 2-68,1 0 7,3 6 29,-2 5-37,-2 9 12,0 3 37,0 0-3,-18 13-38,-8 19-18,-2 16 0,3 9 4,10 9 11,9 0 13,6-4 0,3-11-25,30-22-1,10-17-4,5-12-45,-2-4-40,-8-28-142</inkml:trace>
  <inkml:trace contextRef="#ctx0" brushRef="#br0" timeOffset="183970.2837">19599 8881 166,'-2'0'105,"-1"0"-52,2 0 1,1 0 11,0-2-5,0 2-31,0-2 0,0-1-11,0 3 3,0 0 24,0 0 5,0 0 13,-2 0 6,2 0-31,0 0 4,0 0-40,0 0 2,0 0-8,0 0-6,0 0-3,0 0 6,11 0 5,2 0-3,1 0 5,4 0 0,-1 5 2,1 2 1,0 4-1,5 1-2,1-2 7,0 3-7,0-8 0,2-1 0,-2-1 5,1-3 0,-3 0 2,0 0-7,0 0 8,2 0-10,2 0 2,3 0 0,-1 0 7,-1 0-6,2 0-1,-2 0 0,1 0 8,-2-3-6,-2 1 7,-3 2-6,-3 0 5,2 0-6,1 0-2,0 0 0,1 0 3,2 0-3,0 0 0,4 0 1,-2 0-1,0 0 1,0 0-1,-3 0 0,-1 0 5,-2 0-7,0 0 2,1 0 0,1 0 2,0 0-2,3 0 3,3-2-3,1-3 5,4-2-9,0 0 4,-4-2 0,-3 1 3,-2 4-3,-6 2 2,-1 2-2,1 0 3,-6 0-4,1 0 1,0 0 0,2 0 8,-1 0-3,5 0 3,4 0 2,-1 0-8,2 0 22,1 0-20,-3 0-3,2 0 4,-2 0-3,3 0 0,-6 0-2,2 0 4,-3 0-8,3 0 4,2 0 0,1 0 6,6 0-2,-1 0 5,3 0 12,2 0-19,-2-4 27,0 2-28,0 2 2,-1 0 2,3 0-5,-1 0 1,1-3-1,3 0 4,2 1-10,-1-2 6,4-1 0,-4-2 2,0 5-1,-5 2-1,-1 0 0,-3 0 3,2 0-9,-4 2 7,3 7-1,1-9 11,3 3-5,3-3 16,4 0-19,3 0 2,3 0 9,-2-3-14,0-6 0,-8 7 2,-5-1 0,-3 3-4,-7 0 1,-4 0 1,1 0-7,1 0 8,5 0-1,3 0 4,5 0-2,3-5 5,1-5-7,4 2 0,-3 2 15,2 0-14,-2 4-2,2 2 0,-4 0-4,2 0 4,-1 0-6,-2 0 7,0 0-5,0 0 9,1 0-4,1-8 0,-1 2 1,-1-4 2,-5 8-3,-3-1 1,-3 2-5,-1 1 4,-2 0 0,-1 0 1,-2 0-1,1-2 1,-4-4-1,-2 2-3,-8 0-2,-2-3-26,-3-10-40,-5-3-67,-26-2-185</inkml:trace>
  <inkml:trace contextRef="#ctx0" brushRef="#br0" timeOffset="184669.2157">20689 8083 109,'-8'-5'199,"5"5"-107,3 0-12,0 0 5,0 0-43,0 0-18,0 0-4,0 3-18,0 27 15,9 16 38,-1 18-20,-1 16-2,-3 11-32,0-5 3,-1-14-4,0-21 0,3-17-6,0-19-28,-2-13-30,0-2-38,-1-28-245</inkml:trace>
  <inkml:trace contextRef="#ctx0" brushRef="#br0" timeOffset="184873.1737">20358 8358 755,'0'2'171,"0"2"-171,43-4 0,21 0 3,23 0 19,3-10-22,-6-7-6,-10 10-75,-16-1-53,-25 8-103</inkml:trace>
  <inkml:trace contextRef="#ctx0" brushRef="#br0" timeOffset="189955.8933">21159 8097 285,'0'-2'139,"0"2"-78,0 0 19,2-2-28,-2 2 13,2 0-18,-2 0 2,0 0 0,0 0-16,0 0-10,3 26-15,1 18 0,5 14 39,3 10-33,0-3-14,3-7 6,-1-12-6,-5-14-5,-2-8-16,-4-12-53,-3-6-9,0-6-52,0 0-68,0-26-87</inkml:trace>
  <inkml:trace contextRef="#ctx0" brushRef="#br0" timeOffset="190375.8529">21340 8245 541,'-12'29'82,"3"0"-75,7 5 1,2 1 10,0-5-12,7-6-5,11-6 13,-3-6-13,3-10 3,2-2 4,-3 0-1,-2 0 19,1-14 16,-7 0-9,1-2-3,-3 0-23,-3 0 14,-2-2 3,-2-2-11,0-2 5,0 0-7,-13-3-6,-7 3 34,-5 4-21,0 6-8,-3 6 6,0 6-8,4 0-8,1 16-1,6 12-44,6 11-19,11 3-65,0-3-22,10-8-117</inkml:trace>
  <inkml:trace contextRef="#ctx0" brushRef="#br0" timeOffset="190750.612">21582 8336 428,'-5'20'88,"1"5"-68,4-4 23,0-1-20,15-3 7,7-12-24,0-3-2,4-2 5,1 0 4,-5-20-3,0-11 0,-6-4 5,-6-3 34,-6 2-11,-4 6 1,-2 5 0,-16 5-4,-8 6-9,-5 12-19,1 2-2,-7 2-10,-1 32-11,8 0-44,10 12-40,13-8-43,7-11-196</inkml:trace>
  <inkml:trace contextRef="#ctx0" brushRef="#br0" timeOffset="191020.4193">21772 8238 314,'0'0'159,"0"0"-158,0 0-2,0 0-30,0 0-97,10 2 24,-1 1-74</inkml:trace>
  <inkml:trace contextRef="#ctx0" brushRef="#br0" timeOffset="191636.3289">21892 8201 85,'-14'7'268,"5"6"-166,1 1-65,6 4 20,2-1-20,0-5-35,2-3 5,15-4 0,0-5-6,7 0 13,-1-14-10,0-12-1,-2-4 19,-8 1-12,-8 5 3,-5 2 0,0 7 2,-15 3 14,-7 12-8,-6 0-14,1 0 3,-2 15-10,9 5 0,4 0 0,7 2-8,8 0 7,1 0-27,5 5-12,12-3 26,7-6-22,0 0 19,2-4 17,-2 1-4,-3 6 2,-7 1 4,-5 7 0,-8 3 31,-1 7 10,0 2-11,-15-4-1,-9-4-17,-6-8 10,1-6-23,2-10 4,2-9-10,5 0-34,3-23-74,8-12-144</inkml:trace>
  <inkml:trace contextRef="#ctx0" brushRef="#br0" timeOffset="197626.0176">16867 10022 166,'-9'0'103,"3"4"-101,2-4 0,4 0 4,0 0 15,0 0-4,0 0 4,0 0-4,0-10 29,0 5 5,0-4-10,0 1 17,2-6 0,-2-1-17,2-4-7,0-8-30,5 0 11,3-9-6,3-2-4,1 1 0,-1 8-5,-3 3 2,-5 7 6,-1 6-7,-2 1 10,-2 12 17,0-5-15,0 3 10,0 2-23,0 0 3,0-2-2,0-3 1,0-2-2,0 3 2,0 0 7,0 2-5,0 2 3,0 0-4,0 0 14,0 0-17,0 0 0,0 0 0,0 0-14,0 2 9,2 20-7,5 10 12,3 6 0,-3 8 2,1 12-2,-3 9 0,0 7 7,1 2-13,0-4 6,-4-5 0,-1-14 1,-1-6-1,0-17 0,0-10 0,0-8 4,0-7-12,0-5 8,0 0-6,-6 0-2,-8 0 3,-3 0-7,-3 0 5,0-7 11,4 2-8,4 0 4,2 3 0,6 2 15,3-2-12,1 0 4,0-7-7,0 6-12,10-1 9,7-1 1,7 5 2,0 0 8,1 0-6,0 0-2,-5 0 0,-1 0-22,-5 3-25,1-3-24,-6 0-101,-6 0-160</inkml:trace>
  <inkml:trace contextRef="#ctx0" brushRef="#br0" timeOffset="198558.7757">17428 9765 154,'0'0'114,"0"0"-107,0-4 10,0 4 17,0 0-2,0 0 40,0 0-14,0 0 7,0 0-8,0 0-24,0 0-5,0 0 3,0 0-14,0 0 28,0 0-30,0 0-5,0 0 15,0 0-1,0 0 1,0-1-6,0-3-10,0 1-6,0-1-3,-6 2 0,0 0 0,-3 2 0,0-3 0,1 1 0,-4 2 3,3 0-14,-4 0 11,4 0-2,-1 12-2,0 3 5,5 7-2,4 7-1,1 9-2,0 1-2,1 5 6,18-5 0,-1-3 0,1-10 2,0-10-2,-2-3 0,-4-13-2,-2 0-6,0 0 8,2 0-10,0-14-34,0-3-36,3 1-14,-1 5-69,0-1-162</inkml:trace>
  <inkml:trace contextRef="#ctx0" brushRef="#br0" timeOffset="199261.1486">17623 9772 440,'0'-7'123,"0"2"-114,0 2 12,8-1 6,7 0-17,7 2-3,2 2 27,1 0-28,-4 0 1,-4 5-6,-5 0 0,-9 3 2,-3-4-3,0 2 0,-2 8 17,-20 4-13,-6 3 0,-6-2-2,-1 2 1,4-1 5,5-1 5,4 0-7,9-6 33,5-2-23,8-3-1,0 2-15,8-2 0,17-2 0,7-3 0,3-3 0,0 0-5,-2-5-5,-4-10-39,-7 0-25,-7-1-56,-10 0-147</inkml:trace>
  <inkml:trace contextRef="#ctx0" brushRef="#br0" timeOffset="199548.3271">17857 9474 286,'0'0'206,"0"5"-192,0 24-1,0 18 43,0 13-2,0 12-8,0-2-46,0-8 3,0-12-8,2-13-50,-2-13-111,0-15-174</inkml:trace>
  <inkml:trace contextRef="#ctx0" brushRef="#br0" timeOffset="200045.4539">18107 9342 321,'0'-2'167,"0"1"-149,0 1 55,0 0-32,0 0-29,0 15 6,0 31-13,0 28 36,0 30-10,0 25-31,-8 13 10,-7 6-10,-4-10-13,3-22 3,-1-27-26,4-22-13,1-25-15,4-15-104,-2-15-113</inkml:trace>
  <inkml:trace contextRef="#ctx0" brushRef="#br0" timeOffset="200535.4902">18216 9997 452,'0'2'145,"0"1"-145,0-3 7,0 0-7,12 0 11,5 0-10,2-5 4,0-12-4,-4 5 30,-2-3-27,-4 1 1,-1-3-4,-3 2 6,-3 0 16,-2-3-9,0 2 5,0 5 13,-2-1 5,-13 9 10,-3 1-15,-4 2-29,-4 0 16,-4 16-19,0 12 0,4 4 0,3-2 0,13-4-3,5 0-20,5-3-89,8-8 0,16-5-38,8-8-142</inkml:trace>
  <inkml:trace contextRef="#ctx0" brushRef="#br0" timeOffset="201474.1739">18372 9888 448,'-6'0'133,"6"-2"-120,0 2 6,0 0-18,0 0-2,0 4 5,8 20-4,6 15 21,6 14 28,0 7 11,0 9-42,-1-8-16,-4-4 22,-8-16-22,-5-7 5,-2-7 7,0-10 0,-8-8 5,-8-5-14,-5-4-2,-5 0-6,-1-18-35,0-9-13,3 1 7,6 3 2,5 0-29,9 6-16,4 2-147</inkml:trace>
  <inkml:trace contextRef="#ctx0" brushRef="#br0" timeOffset="202014.9239">18498 9726 463,'-5'0'160,"3"0"-154,2 0-4,0 0 15,0 0-17,0 0-12,3 0 12,11-7 1,-2-11 5,4-3 1,-4-3-1,2-3 3,-5-1-7,-3 8 20,-6 5 14,0 8-16,0 5 39,-14 2-6,-6 0-53,-5 0 7,-2 21-7,3 8 0,1 0 4,9-4-4,6-4 0,6-4-7,2-5-74,8-4-42,17-6-31,2-2-176</inkml:trace>
  <inkml:trace contextRef="#ctx0" brushRef="#br0" timeOffset="202321.3276">18716 9581 213,'0'-3'203,"0"-2"-165,0 5 34,0 0-4,0 0-48,-13 0 5,-6 14 23,-3 9-12,-1 14 14,-3 5 10,6 4-24,5 0 27,11 1-27,4-7-23,15-8 3,24-13-16,6-6 0,5-13 1,-2 0-1,-6-10-47,-9-5-83,-13 1-85,-14 9-373</inkml:trace>
  <inkml:trace contextRef="#ctx0" brushRef="#br0" timeOffset="203374.5139">23983 8744 339,'-11'-1'169,"4"-2"-96,2 3 5,5 0 5,0-1-38,0 1-8,0-3-34,0 3-1,0 0 11,0 0-7,9 0 11,0 0 4,6 0-18,3 4 15,6-4-17,6 0-2,4 0-5,1-18-43,1-6-31,-11-1-48,-12 2-142</inkml:trace>
  <inkml:trace contextRef="#ctx0" brushRef="#br0" timeOffset="203598.2501">23866 8546 574,'-7'0'394,"5"0"-276,2 0-106,5 0-14,23 0 4,10 0-4,1 0-18,-1 0-107,-15 0-132</inkml:trace>
  <inkml:trace contextRef="#ctx0" brushRef="#br0" timeOffset="210243.1893">23322 7796 368,'-13'0'132,"2"0"-80,3 0-3,3 0 19,-5 0-53,3 2 2,-4 20-17,2 11 0,1-1 8,5 4 1,3-4 4,0-6-6,0-8 3,7-8 2,8-4-12,3-6 1,4 0-6,1-10-20,-3-12-51,-4 2-121,-10-1-261</inkml:trace>
  <inkml:trace contextRef="#ctx0" brushRef="#br0" timeOffset="210590.1909">23443 7752 524,'3'-14'176,"8"-4"-175,8-2 16,4 3 45,-2 11-34,-3-3-22,-6 9-6,-4 0-5,-4 0-3,-4 15 2,0 22 6,-12 9 13,-15 7-8,-3-5 4,1-11 5,6-6-5,10-16 64,7-7-25,6-5-12,0-3-20,0 0-16,15 0-8,9 0 3,3-7 10,-6 0-14,-2 0-44,-6 6-57,0-2-32,-3-1-92,-3-3-147</inkml:trace>
  <inkml:trace contextRef="#ctx0" brushRef="#br0" timeOffset="210836.0728">23652 7349 156,'0'0'277,"0"0"-165,0 0-61,0 11-4,0 28-25,0 20-10,0 16 44,0 3-50,0-3-3,2-5-3,-2-14-39,0-18-79,0-18-249</inkml:trace>
  <inkml:trace contextRef="#ctx0" brushRef="#br0" timeOffset="211194.4782">23203 8235 512,'-4'0'256,"4"0"-150,0 0-28,15 0-35,24-16-17,22-20 47,12-4-42,4-2-3,-10 6-28,-9 10-17,-15 7-121,-17 14-32,-16 5-9,-10 2-197</inkml:trace>
  <inkml:trace contextRef="#ctx0" brushRef="#br0" timeOffset="211809.4009">23199 8516 116,'0'0'380,"0"0"-272,0 0-74,8 0-13,10-14-11,10-12 18,2-9-16,0-4-5,-4 1-7,-7 4-9,-8 4 6,-11 9-19,0 12 22,-10 9 7,-15 0 3,-8 7 13,-4 26-20,0 1 16,4 5 34,8 0-31,13-8-7,5-4-15,7-10-4,0-10-2,18-7-30,8 0 2,1 0 24,0-14 7,-7 0 3,-5 8 0,-6 6 1,-5 0-3,-2 0-8,-1 22 10,-1 8 41,0 6-20,0 0-7,-12-2 9,-7-3-15,-4-8 14,-1-2-10,-5-5-9,-3-4 14,1-10-16,4-2 1,5 0-2,6 0-28,8-12-29,8 2-48,0-1-58,4 4-212</inkml:trace>
  <inkml:trace contextRef="#ctx0" brushRef="#br0" timeOffset="212278.0513">23481 8315 137,'-3'0'355,"1"0"-238,2 0-59,0 0-25,0 0-27,13 0-2,5-4-4,3-9 36,-2-2-26,-2 2 6,-5-5 3,1 1 1,-5-3 21,-6 6-7,-2 7-3,0-2 32,-4 9-21,-15 0-24,-8 0-14,-3 18 0,-4 17-8,3 2-3,6-2-25,11-8 19,10-6-44,4-10-47,9-11-21,23 0 8,7-4-66,1-17-59</inkml:trace>
  <inkml:trace contextRef="#ctx0" brushRef="#br0" timeOffset="212500.3158">23708 8252 75,'7'-14'256,"-1"-3"-79,7-3-62,0-4-21,-2 4-43,-3 4-36,-3 8 13,-5 6-14,0 2 5,-5 2 44,-22 30-37,-11 18-21,-1 17-2,5 7-2,14 0 53,16-14-37,4-14-13,26-25-8,24-21 0,15-17-26,3-45-81,-7-18-185</inkml:trace>
  <inkml:trace contextRef="#ctx0" brushRef="#br0" timeOffset="217186.1425">21937 6948 339,'0'0'113,"0"0"-87,0 0 10,0 0-5,0 0 0,0 0-24,0 0 6,0 0 9,0 0-1,0 0 3,0 0-14,0 0 2,-1 0 24,-5 8-31,-3 6 0,0 12-5,-2 9 1,2 8-2,0 3 1,6 7 0,3-7 1,0-4-1,0-8 0,5-10 0,7-10 1,3-7-5,3-5 0,3-2 4,3 0 7,3-19-2,3-9 5,1-10 15,2-2-25,-4 1 3,-6 2-6,-7 4 9,-8 5 4,-6 7-7,-2 0 15,-2 1 30,-21 6-33,-4 9 13,-6 2-15,1 3-7,-2 0 8,3 20-14,2 6 0,5 9 0,7 5-9,8 6-9,8 8-60,1-1-42,4-10-73</inkml:trace>
  <inkml:trace contextRef="#ctx0" brushRef="#br0" timeOffset="217511.4937">22192 7305 292,'0'0'301,"2"0"-239,0 0-27,2 2-6,-2 26-4,-1 6 2,3 10-26,-3-4 6,-1-8-7,3-6-4,-1-12-9,3-1-80,1-13-108,-6 0-151</inkml:trace>
  <inkml:trace contextRef="#ctx0" brushRef="#br0" timeOffset="217920.2298">22423 6898 324,'0'0'243,"0"0"-189,0 0-16,0 0-16,0 9 1,0 24-19,0 13-1,0 6 15,0 2-13,0-5 8,0-12-13,0-8 11,0-9-17,0-11 6,0-2-31,0-7-46,0 0-165,0-10-97</inkml:trace>
  <inkml:trace contextRef="#ctx0" brushRef="#br0" timeOffset="218622.8712">22640 6904 99,'0'-2'132,"0"0"-80,0 2 5,0 0 42,0 0-20,-2 0-23,-3 0-24,-3 0-28,1 14 4,-3 2 5,3 4-13,1 8 35,3-2-13,3-5 2,0-1 19,0-8-38,11-9 6,7-3-5,6 0-5,4-15 49,2-16-28,-4-5-11,-5 2-2,-8 4-8,-7 4 14,-6 12-11,0 1 0,0 8 24,-17 5-15,-9 0-12,-5 0-2,-2 9 3,0 16-4,5 1-2,5-2-45,10-2 0,11 2-77,2-6-60,0-2-205</inkml:trace>
  <inkml:trace contextRef="#ctx0" brushRef="#br0" timeOffset="219059.2981">22597 7127 388,'-9'14'95,"4"-1"-84,5 1-9,0 3 17,0 2-2,0-1-4,0 0 7,5 0 7,0-3 3,3-6 10,-1 2-15,-2-5-5,5-3 5,1-3 1,7 0 0,3 0 1,6-25 0,4-7 16,-1-4-40,-3 4 7,-4 1-3,-6 7-6,-10 8 8,-2 9-9,-5 0 1,0 1 33,-11 2-32,-10 0 8,-11 4 7,-6 0-11,-3 2 3,-1 18-9,0 2 0,12 2 1,4 7-1,12-4-30,14 5-79,0-5-81,6-11-193</inkml:trace>
  <inkml:trace contextRef="#ctx0" brushRef="#br0" timeOffset="219742.4505">22994 6878 401,'-5'-4'86,"0"4"-54,0 0 10,2-4 13,-1 4-5,2 0-24,1 0-4,-4 0 11,-5 0-17,-3 10-15,-2 12-1,-3 4 0,-1 10 13,0 4-11,5 1 12,2-2 5,5 1-18,7-3 6,0-6-7,6-4 0,12-10-2,3 0 2,1-12 0,0 0 3,2-5 4,5 0-8,-2-2 1,5-16 0,-1-6 16,-3-3-16,-2-4 1,-7 4 5,-11 6 1,-3 4 1,-5 5 0,-5 5 24,-19 4 11,-11 3-25,-7 3-15,-1 23-3,1 13-5,8 4 2,19 1-84,15-10-78,0-15-180</inkml:trace>
  <inkml:trace contextRef="#ctx0" brushRef="#br0" timeOffset="260822.7304">24721 8131 238,'-4'0'117,"3"0"-2,-2 0-37,1 0-44,2 0-33,0 0-2,0 0-2,0 0 3,-3 10 0,1 6 0,1 2 7,1 1 7,0 4-4,0 0 11,0 2-17,8 1 2,5-3-6,2-4 5,0-6-2,1-1 7,2-6-9,0-5 5,1-1-6,-1 0 3,-1 0-6,0 0 6,0-9-6,-2-5 3,-3-3 0,0 3 0,-5-6 1,-3 3-1,-3-4 18,-1-1-1,0-1 10,0 0 8,0 3-19,-9 6 41,0-1-37,-2 3 2,-4 3 19,-3 1-21,-5 4 9,-1 4-29,-2 0-1,-4 0-5,4 19-27,1 4-42,5 7-38,8-2-47,6-5-245</inkml:trace>
  <inkml:trace contextRef="#ctx0" brushRef="#br0" timeOffset="261627.7864">24713 8485 226,'-12'7'191,"2"0"-106,1 5-17,3-3-28,5 5-22,1-2-18,0 2 0,0 2 2,0 0 3,7-4 9,4 2 3,1 0 1,4-1 4,3 1-14,1-2-4,1-2 10,-2-1-13,-2-4 0,4-5-1,0 0 3,-1 0-8,2-5 5,-2-12-1,1-2 1,-2-4 5,-3-4-4,-5 3 4,-3 1 0,-5-2 5,-3-1-3,0 0 34,-7 2 0,-12 0 15,-3 6 4,0 2-6,-2 8-9,2 4 12,-2 4-31,0 0-20,-1 9-3,5 14-3,-1 12-28,7 2-59,5-1-94,9-4-51</inkml:trace>
  <inkml:trace contextRef="#ctx0" brushRef="#br0" timeOffset="262366.2988">25106 8310 350,'-10'8'156,"1"7"-104,2 6-11,1 7-25,3 6-8,3 6-3,0 3-2,0 1-3,7-5 8,6-1 4,3-9-1,3-10 7,3-9 8,2-6-6,2-4 11,2 0-9,3-14-8,-4-16 10,5-5-8,-6-6-14,-2-3 13,-8 2-5,-6-2 19,-9 4 10,-1 2-7,0 4 53,-16 10-39,-9 3-3,-8 9-9,-5 12-9,-9 0-15,-3 28-10,5 14-14,6 8 6,17 7-67,20-3-105,2-8-103</inkml:trace>
  <inkml:trace contextRef="#ctx0" brushRef="#br0" timeOffset="262860.743">25531 8552 456,'-4'-6'143,"2"6"-64,2 0 28,0 0-52,0 0-21,0 0-27,-2 12 6,1 20-13,-3 13 5,3 2 6,-4 2-11,4-10-1,1-8-1,-2-7-55,2-9-56,0-10-68,0-5-266</inkml:trace>
  <inkml:trace contextRef="#ctx0" brushRef="#br0" timeOffset="263347.2301">25747 8119 222,'0'-2'239,"0"0"-132,0 2-24,0 0-30,0 0-31,0 0-2,0 0-5,0 0-4,0 7 13,0 24-20,0 17 39,0 14 12,0 15-29,0-1-12,-4-2-14,0-12-9,1-13 5,0-14-39,3-12 3,0-9-30,0-14-65,0 0-138,10-21-86</inkml:trace>
  <inkml:trace contextRef="#ctx0" brushRef="#br0" timeOffset="263783.8271">25936 8161 315,'0'0'220,"0"0"-116,0 0-14,0 0-31,0 0-11,0 0-27,0 0 3,0 22 0,0 10-20,-2 14 12,-4 3-16,1-5 0,1-6 6,4-12-6,0-4 0,0-9 0,3-2 1,7-3-6,5-6 5,4-2 0,-1 0 4,0 0-4,-2 0-9,-5 0-22,-2 0-31,-3 0-7,-1 0-28,-1 0-87,-2 0-152</inkml:trace>
  <inkml:trace contextRef="#ctx0" brushRef="#br0" timeOffset="264097.1942">26152 8153 430,'-2'0'188,"0"0"-119,2 0 22,-4 0-66,1 32-19,-1 18 3,0 15 20,0 9 16,1 5-15,-1-10-26,2-11 0,2-14-4,0-14-24,0-9-10,0-14-67,0-7-103</inkml:trace>
  <inkml:trace contextRef="#ctx0" brushRef="#br0" timeOffset="266700.7061">26389 8410 138,'0'0'139,"0"0"-93,0 0-33,0 6-12,0 17 38,10 0 45,1 1-9,4-6-29,-1-2-13,1-2-3,3-10-9,-1-2-8,2-2 4,2 0-17,1-16 20,-4-9-17,1 0-3,-4-5 13,-5 0-11,-7-1 6,-3 4 23,0 3-15,-3 2 6,-18 3-6,-3 10-12,-2 6 21,-3 3-25,5 0 0,5 7 0,2 17-37,5 3-8,10 0-64,2-1-80,0-10-199</inkml:trace>
  <inkml:trace contextRef="#ctx0" brushRef="#br0" timeOffset="267067.0186">26605 8364 292,'0'0'67,"0"0"-36,2 0 7,1 1-26,3 24-11,1 5 10,4 14 46,0 10-30,-1 8-19,-1 10 17,-5 0-13,-3-3 1,-1-9-13,0-14 7,-3-13 20,-15-10 16,-8-5 24,-8-8 13,-8-3-43,-1-7 6,2 0 5,4-17-24,7-12-24,8-9 0,14-5-93,8 3-83,0 8-270</inkml:trace>
  <inkml:trace contextRef="#ctx0" brushRef="#br0" timeOffset="268523.1076">24618 9336 389,'-2'0'198,"2"0"-154,0 0-17,0 0-7,0 0 17,0 0-36,12 0 2,9 0 7,12 0 42,10 0 2,9 0-27,11 4-8,17 7 30,15-2-33,24 3 10,16-6-3,16-6-10,6 0-2,5 0-11,3-15 1,-7 3 3,-17 1-4,-17 5-14,-26 0-7,-15 2 5,-10-1 4,-12-2-3,-10-3 15,-9 1-6,-13 4 6,-10-1-2,-8 6-17,-5 0-79,-6 0-58,0 11-214</inkml:trace>
  <inkml:trace contextRef="#ctx0" brushRef="#br0" timeOffset="271261.4853">25316 6786 349,'-15'-8'142,"4"4"-66,5-3-28,6 7 6,0-1 19,0-1-58,0 2-11,0 0 3,0 0-7,0 0 0,0 18 0,0 15 12,0 13 46,0 2-33,0 7-10,0-3 0,2-9-15,4-14 5,-3 0-5,-1-14-5,-1-5-8,2-3 7,-3-3-28,0-3-25,0-1-33,0 0-36,0 0-145</inkml:trace>
  <inkml:trace contextRef="#ctx0" brushRef="#br0" timeOffset="271637.1221">25541 6733 349,'-6'-5'238,"3"1"-165,2 4-38,1 0 27,0 0-38,0 0-17,0 0-1,0 0 2,0 0 7,0 0-13,0 21 5,0 20 41,-6 15 16,-1 6-15,1 1-12,3-5-21,3-6-4,0-14-12,0-12 0,0-6-17,0-8 11,2-3-26,1-4-33,0-3-17,-3-2-19,0 0-19,0 0-35,0-8-83</inkml:trace>
  <inkml:trace contextRef="#ctx0" brushRef="#br0" timeOffset="272079.8066">24944 6796 507,'-4'0'122,"4"0"-74,0 0 1,0 0-17,0 0-12,2-3-20,9-2 0,0 3 49,2-2-11,1 0 5,1 0 7,9-4-5,12 3 22,14 1-25,16 1-17,15-2 25,10 3-38,6 0-3,-4-1-7,-8-1-2,-14 4-17,-19 0-45,-17 0-49,-20 0-12,-15 11-48,0 15-47,-30-1 29</inkml:trace>
  <inkml:trace contextRef="#ctx0" brushRef="#br0" timeOffset="272963.0081">24245 6802 118,'-1'-2'129,"1"2"-53,0 0-15,0-2-6,0 2-34,0 0 0,0 0 6,0 0-11,0 0 22,5 0-32,2 0 0,1 22 9,1 28 5,2 28 17,-4 34 10,-1 27-39,-3 22 13,-3 20-21,0 6 3,-9-12 8,0-21-10,2-34 0,5-23-1,2-25 2,0-12-10,0-16-1,0-14-43,0-11-38,0-7-161</inkml:trace>
  <inkml:trace contextRef="#ctx0" brushRef="#br0" timeOffset="273967.6971">24327 6389 92,'-2'0'191,"2"0"-114,0 0-20,0 0-9,0 0-34,0 0 8,0 0-7,0 0 0,0 0 20,0 0-25,15 0 17,15 0 26,14 0-27,22 0 22,15 0-34,16 0-10,11 0 11,9 0-15,6 0 0,1 0 1,3 0 7,-7 0-16,-9 0 7,-7-3-5,-13 1-1,-11 2 9,-13 0-2,-15 0 0,-7 7 5,-10 6-16,-7 1 4,-4 3-8,-2-5 10,-1 2 1,3-4 1,0 0 2,0-6-45,0-3 20,-1-1-4,-6 0-3,-2 0 19,-6 0-17,-2 0 8,-2 0 18,3 2 0,0 5 5,6-3 15,5-3 6,6 2 10,2-3-6,1 0-20,0 0-5,-6 0 8,0 0-11,-6 0 3,-4 2 0,0 8 4,-2-5 2,6 2 14,0 0 16,6-2-32,4-3 29,2-2-29,0 0 5,-4 0 11,-3 0-19,-6 0-1,-3 0 0,0 2-21,-3 0 16,-2 2 0,0-2 1,-1 2-1,2-2 5,-1-2 0,-1 0 0,2 2-12,-5 2-24,-3-1-94,0 0-259</inkml:trace>
  <inkml:trace contextRef="#ctx0" brushRef="#br0" timeOffset="274395.2526">26826 6709 364,'0'0'203,"0"0"-132,0 4-34,0 23-26,0 21-11,0 29 0,0 32 16,4 21-4,-4 24 3,0 27 16,0 22-8,-2 9 36,-9-8-33,2-19 0,5-30 11,4-31-19,0-24-9,0-24-9,7-18-2,2-20-1,-3-18-126,-4-20-85,-2-9-345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3:06:45.362"/>
    </inkml:context>
    <inkml:brush xml:id="br0">
      <inkml:brushProperty name="width" value="0.05292" units="cm"/>
      <inkml:brushProperty name="height" value="0.05292" units="cm"/>
      <inkml:brushProperty name="color" value="#FF0000"/>
    </inkml:brush>
  </inkml:definitions>
  <inkml:trace contextRef="#ctx0" brushRef="#br0">24618 13483 156,'0'-244'0,"15"53"-47</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3:06:45.362"/>
    </inkml:context>
    <inkml:brush xml:id="br0">
      <inkml:brushProperty name="width" value="0.05292" units="cm"/>
      <inkml:brushProperty name="height" value="0.05292" units="cm"/>
      <inkml:brushProperty name="color" value="#FF0000"/>
    </inkml:brush>
  </inkml:definitions>
  <inkml:trace contextRef="#ctx0" brushRef="#br0">24618 13483 156,'0'-244'0,"15"53"-47</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3:06:45.362"/>
    </inkml:context>
    <inkml:brush xml:id="br0">
      <inkml:brushProperty name="width" value="0.05292" units="cm"/>
      <inkml:brushProperty name="height" value="0.05292" units="cm"/>
      <inkml:brushProperty name="color" value="#FF0000"/>
    </inkml:brush>
  </inkml:definitions>
  <inkml:trace contextRef="#ctx0" brushRef="#br0">24618 13483 156,'0'-244'0,"15"53"-47</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3:29:45.860"/>
    </inkml:context>
    <inkml:brush xml:id="br0">
      <inkml:brushProperty name="width" value="0.05292" units="cm"/>
      <inkml:brushProperty name="height" value="0.05292" units="cm"/>
      <inkml:brushProperty name="color" value="#FF0000"/>
    </inkml:brush>
  </inkml:definitions>
  <inkml:trace contextRef="#ctx0" brushRef="#br0">3212 5390 0,'-2'-2'68,"0"0"-67,-1-1 4,0 2-5,1-1-13,-2 2-39</inkml:trace>
  <inkml:trace contextRef="#ctx0" brushRef="#br0" timeOffset="14989.1688">3640 5302 299,'-7'0'130,"3"0"-118,4 0 74,0 0-43,0 0-40,0 0 12,0 20-10,0 12 22,0 12 24,6 4-44,3 8 32,0 2-2,-2 2-13,-5-3 1,3-10-11,-5-1-7,0-13-7,0-8 5,0-8-18,0-11 13,0-3-15,0-3-14,0 0-44,0-5-91,-2-23-143</inkml:trace>
  <inkml:trace contextRef="#ctx0" brushRef="#br0" timeOffset="15418.9479">3443 5279 406,'-11'3'179,"7"-3"-92,2 0-18,0 0 1,2 0-27,0 0-35,0 0 0,0 0-8,8 0 9,15 0-6,6 0 12,9 6 4,9-1 31,3 7 4,6-3-18,2-1-25,-4-6 4,-5-2-14,-11 0-1,-7 0-11,-11 0 9,-2 0-55,-9 10-78,-9 5-81,0 8-266</inkml:trace>
  <inkml:trace contextRef="#ctx0" brushRef="#br0" timeOffset="15884.525">3966 5639 200,'0'-3'149,"-3"-1"-91,-2 4 53,-1 0-22,1 0-23,-1 0-3,-1 18-46,2 14 38,1 17-39,2 13 0,2 10 44,0-2-24,0-10-24,9-16-12,4-8-12,-2-12-8,-4-13-76,0-5-38,-5-6-82,-2-17-167</inkml:trace>
  <inkml:trace contextRef="#ctx0" brushRef="#br0" timeOffset="16054.5934">3836 5903 716,'0'0'197,"0"0"-197,16 0 2,21 0-2,15 0 1,4 0 10,2 0-11,-8 13-28,-16 10-86,-25 16-230</inkml:trace>
  <inkml:trace contextRef="#ctx0" brushRef="#br0" timeOffset="16529.1501">3557 6439 294,'0'0'296,"0"0"-212,0 0 2,2 0-6,10 0-73,15 0 6,13 0 5,18 0 72,11 3 3,9 2-72,-1-5-16,4 0-5,-4 0-18,-9 0-10,-13 0-102,-14 0-39,-26 0-34</inkml:trace>
  <inkml:trace contextRef="#ctx0" brushRef="#br0" timeOffset="17038.1282">3852 6695 402,'-5'0'222,"-1"0"-182,6 0 52,0 0-36,0 18-48,0 23 17,0 15-10,0 9 14,6 0-16,1-11-2,-1-11-22,-4-16 11,-2-7-18,0-4 15,0-8-50,0-1-45,0-7-37,-6 0-175</inkml:trace>
  <inkml:trace contextRef="#ctx0" brushRef="#br0" timeOffset="17369.1264">3640 6649 300,'-2'-2'194,"2"2"-137,0 0-1,0 0 8,0 0-50,4 0-2,21 0 32,14 0 34,9 16 45,4 3-39,0-2-62,-3-1 4,-4-6-25,-6 3-1,-4-9 0,-9-1-30,-2 6-49,-1-4-68,-5 3-63,-16 3-80</inkml:trace>
  <inkml:trace contextRef="#ctx0" brushRef="#br0" timeOffset="17744.1289">4049 6996 176,'-6'4'214,"4"4"-118,0 8-20,2 8-22,0 5-19,0-2 7,8 3 15,19-7-12,4-12-22,5-2 18,0-9-41,0 0 0,-3-32 9,-4-13-8,-4-7 12,-14 6-13,-11 6 0,0 14 20,-23 8-14,-15 9 36,-1 9 37,-6 7-44,0 25-6,8 16-29,19 4-38,18-1 1,8-18-137,37-29-115</inkml:trace>
  <inkml:trace contextRef="#ctx0" brushRef="#br0" timeOffset="18071.2723">4587 6527 798,'0'0'182,"0"0"-154,2 0-28,21 0 11,12-12-18,12-3 7,2 0 0,-2 1-3,-9 5-69,-16 6-101,-19 3-96</inkml:trace>
  <inkml:trace contextRef="#ctx0" brushRef="#br0" timeOffset="18270.2591">4522 6459 945,'0'-5'110,"0"-4"-110,29-8 0,21 3 1,7 3-1,3 8-32,-17 3-204,-30 0-258</inkml:trace>
  <inkml:trace contextRef="#ctx0" brushRef="#br0" timeOffset="19083.2908">5356 5805 20,'0'-24'40,"7"1"-37,0-2 23,-3 4 28,-2 6-11,-2-2 56,0 3 6,0 1-15,0 5 4,0-1-19,0 4-7,0 3 3,-2 0-34,0 2 13,2 0-44,0 0-3,0 0 13,0 32-16,0 20 0,18 26 25,1 10-21,0-4 5,0-9-9,-1-19-55,-5-12-8,-3-21-100,-10-16-110</inkml:trace>
  <inkml:trace contextRef="#ctx0" brushRef="#br0" timeOffset="20044.7554">5330 6404 337,'-8'0'177,"4"0"-126,2 0 35,2 0-30,0 0-27,0 0 7,0 0-27,0 0 19,0 0-28,0 0 2,25 0 3,17 0 16,20 0 60,16 10 6,14 6-62,6-1-8,5-3-17,-3-4-20,-9-2-45,-28-3-145,-34-3-438</inkml:trace>
  <inkml:trace contextRef="#ctx0" brushRef="#br0" timeOffset="20881.7819">5521 6694 443,'0'-5'131,"0"3"-111,0 2 29,0-3-46,0-2 13,9-1-18,9 0 4,7 6 8,4 0 19,4 0-26,-4 20 9,-3 8-12,-8 0 0,-11-1 23,-7 3-10,0-2 27,-5 2 18,-15-6-43,-1-4 11,0-13 4,3 0-12,5-5 18,2-2-27,4 0 2,5 0-11,2 0-1,0 0-6,0 0-26,0 0-2,18 0 27,4 0 4,5 0 4,2 18-2,-3 6 4,-6 0 13,-6-2-5,-14-3 11,0 2 56,0-3-14,-20 0-26,-7-1-16,-6-10-16,-3-7-10,-2 0-7,2 0-55,5-18-31,4-6-121,6 6-40</inkml:trace>
  <inkml:trace contextRef="#ctx0" brushRef="#br0" timeOffset="43975.2625">15410 9390 3,'-7'-9'42,"0"-2"-24,-2-1 19,1 7-3,-2-6-31,4 8 8,-1 0-9,1 1 5,4 2 28,-4 0-20,6 0 27,0-2 4,0 0 4,0 0 20,-2 2-25,2-6 11,0 3 8,-2-2-43,0 1 23,0 1-20,2 1-6,0-1 28,0 3-34,0 0-7,0 0-5,0 0-8,24 3 5,14 22 3,12 12 0,0 14 0,6 17 6,2 21-6,4 16 0,3 30 13,0 24-16,-4 11 3,-9 5 0,-4-6 6,-13-7-4,-8-2-2,-10 6 0,-7-6 13,-8-4-20,-2-14 7,0-21 0,-4-8 3,-17-13 0,-10-3-3,-4-7 1,-8 6 12,1-1-18,-2-11 5,1-9 0,9-20 3,7-15-2,10-11-1,5-12 0,6-3 8,4-10-20,2-1 3,0-3-55,0 0 15,2-12-64,18-31-137,2-13 64</inkml:trace>
  <inkml:trace contextRef="#ctx0" brushRef="#br0" timeOffset="44695.608">15776 12051 381,'0'-4'121,"0"3"-55,0 1-11,0 0-29,0 0 3,0 0-29,0 0 2,0 0 0,0 0-2,0 1 0,0 23 0,-10 19 7,-1 13 19,-7 2 3,1 2-28,3-11 29,-1-10-25,4-3 8,-3-5-1,1-6-1,-1-3-6,5-8-5,5-7 3,4-7 7,0 0-7,0 0-3,0 0 8,0 0 2,4-17-4,21-9-1,13-12 1,6-7 37,7-6-43,3 7 10,-2-2-9,-6 8 10,-13 12-18,-12 8 7,-13 10 0,-8 5 11,0-1 4,-24 3 58,-25 1-57,-23 0-4,-7 17-21,-2 9 9,21-3 0,24-11 3,36-12-3,19-16-81,47-64-313</inkml:trace>
  <inkml:trace contextRef="#ctx0" brushRef="#br0" timeOffset="70570.9534">17679 10645 39,'0'0'16,"0"0"-16,0-2-16,0-1 15,0 3-2,0 0-7,0 0 8,0 0 2,0 0 6,0 0 2,0 0-3,0 0-5,0 0-35</inkml:trace>
  <inkml:trace contextRef="#ctx0" brushRef="#br0" timeOffset="88319.5491">16845 9041 49,'-16'15'207,"8"4"-175,3 5-32,5 5-2,0-1 2,0 0 26,7 3 1,1-4 15,-2 3 11,-2-4 16,-4-2-10,2 2-12,-2-6 2,0-6-13,0-4-5,0-5-7,0-5-21,0 0 21,0 0-24,0 0 3,0 0-3,0 0-2,0 0-28,0 0-8,0 0-40,0-5-5,0 1-96,-2-2-145</inkml:trace>
  <inkml:trace contextRef="#ctx0" brushRef="#br0" timeOffset="89275.6683">16823 9099 336,'0'0'258,"0"0"-231,0-2 17,0 1 12,0-1 9,0 2-13,2 0-20,-2 0 7,0 0 2,0 0-20,0 0 38,0 0-17,0 0-9,0 0-1,0 0-19,0 0-2,0 0-11,0 0 8,0 0-16,0 0 8,0 10-12,0 17 10,0 2 2,0 11 4,0 0-4,0 2 1,0-2 8,0-4-9,0-4 0,0-9 8,0-8-7,0-7 2,0-5-3,0-2 4,0-1-6,0 0 2,0 0-8,0 0-4,0 0-20,0 0-27,0 0-46,0 0-46,0-5-9,0-9-187</inkml:trace>
  <inkml:trace contextRef="#ctx0" brushRef="#br0" timeOffset="89818.6858">16571 9038 347,'-4'0'247,"4"0"-184,0 0-26,0 0 18,0 0 10,0 0-26,0 0-20,4 0-2,13-2-17,8-2 37,2 4-16,6 0 2,8 0 23,-1 0-5,4 0-18,-1 4-18,-1-1 5,-1-3-1,-6 0-9,-4 0 0,-9 0 9,-2 0-8,-6 0-1,-9 0-7,-3 0-52,-2 0-23,0 0-89,0 0-97</inkml:trace>
  <inkml:trace contextRef="#ctx0" brushRef="#br0" timeOffset="90180.6576">17051 9322 327,'0'0'373,"0"-3"-288,0 3-69,0 0-3,0 0 7,0 0-20,0 17-16,2 10 16,2 9 2,0-4 2,-4-5-4,3-2-44,-3-9-22,2-4-72,0-6-170</inkml:trace>
  <inkml:trace contextRef="#ctx0" brushRef="#br0" timeOffset="90681.0357">16750 9647 482,'0'0'129,"0"0"-68,0 0 4,0 0-5,0 0-13,0 0-27,2 0-2,9 0 24,2 0-16,7 0 14,11 0-8,10 0 5,9 0 1,8 0-33,5-4-1,-3-3-4,-6-2-3,-9 1-7,-12 6-66,-16 2-25,-10 0-26,-7 5-85,-2 9-130</inkml:trace>
  <inkml:trace contextRef="#ctx0" brushRef="#br0" timeOffset="91108.6229">16906 9860 552,'-5'0'239,"5"0"-208,0 0-7,0 0-2,0 8-22,0 5-4,0 16 1,2 12 3,-2 5 1,0 7-1,0-11 19,0-6-9,0-8 9,0-9-9,0-8 1,0-7-16,0-4 5,0 0-18,0 0-19,3-19-72,7-16-29,0-5-166</inkml:trace>
  <inkml:trace contextRef="#ctx0" brushRef="#br0" timeOffset="91385.3131">16602 9907 567,'0'0'201,"7"-5"-186,24-4 5,14-3 29,6 5 38,7-2-37,0 0-18,-4 0 5,-5 2-30,-11 2-4,-7 5-3,-9 0-44,-9 0-18,-8 2-107,-3 12-58,-2-4-128</inkml:trace>
  <inkml:trace contextRef="#ctx0" brushRef="#br0" timeOffset="91812.9789">17144 9999 208,'0'0'429,"0"0"-317,0 0-63,0 0 37,4 0-41,9 0-34,4 0-6,0 0-2,-3 7-6,-6 5-5,-1 8-9,-7 11 16,0 1 2,-7 3 8,-12 2 0,3-12-7,5-6 22,7-7 4,4-8-14,0-2 4,11-2-17,22 0 44,7 0 16,3 0-61,-6-4 0,-6-1-69,-8 3-131,-10-5-85</inkml:trace>
  <inkml:trace contextRef="#ctx0" brushRef="#br0" timeOffset="93164.7024">17501 9203 368,'0'-7'160,"0"0"-102,0 7 21,0-7 4,0 7-30,0-2-21,0 2 23,0 0-11,0 0 1,0 0-4,0 0-13,0 0 11,0 0-30,0 0-3,4 0-12,5 16-1,9 20 7,2 10 19,4 6-8,1 0-6,-2-2-5,-2-8 1,-3-8 3,-5-10-3,-3-5-1,-6-9 0,1 0 4,-5-8-5,2-2 1,-2 0 0,0 0 6,0 0-6,2 0 8,0-4 5,5-22 11,4-14 4,-2-8-24,2-10 4,-2 0 13,-2-3-14,-5 1 4,0 10 0,-2 4-9,0 14-3,0 10 1,0 7-10,0 10 0,0 5-55,0 0-63,2 0-111,5 16-66,0 10-77</inkml:trace>
  <inkml:trace contextRef="#ctx0" brushRef="#br0" timeOffset="93478.9895">17880 9406 342,'0'0'203,"0"3"-144,0-1 16,4 8-17,0 12-32,0 9-3,2 8 19,-4-5-14,0-6-27,0-6-2,-2-6 0,5-7-28,-1-2-66,0-7-108,-2-2-269</inkml:trace>
  <inkml:trace contextRef="#ctx0" brushRef="#br0" timeOffset="94191.0237">18000 8650 315,'-4'-8'314,"2"4"-206,2 1-34,0 3 8,0-3-33,0 3-41,4 0-8,11 3-4,7 23 1,1 9 3,0 9 2,-6 7 5,-1-5-7,-5-4 0,-5-10 1,-6-8-1,0-8-3,0-6 1,0-4 2,-11-4 1,-5-2-1,-1 0-7,-6-16 3,1-12-16,3-2 14,2-2 6,11 4 9,4-2 2,2 4 2,6 0-11,23-3 13,11 0-14,5-2 3,1 3 12,2-4-6,-6 4 9,-9 2-11,-8 2-3,-9 14 1,-12 5-4,-4 5-2,0 0 9,0 0-9,0 0 4,0 0-4,-4 9-6,-8 14-1,6 4 2,3 4-9,3 3-29,0-5-32,0 0-69,0-10-99</inkml:trace>
  <inkml:trace contextRef="#ctx0" brushRef="#br0" timeOffset="94477.4731">18374 8865 560,'0'0'258,"4"0"-214,21-2-13,6-10 3,8 0-16,1 6-18,-5 1-83,-6 2-78,-16 1-212</inkml:trace>
  <inkml:trace contextRef="#ctx0" brushRef="#br0" timeOffset="94715.4096">18722 8514 409,'0'0'302,"0"0"-256,0 22-46,9 24 0,4 21 39,3 3-11,4 4-28,-2-7-29,-7-14-116,-4-17-408</inkml:trace>
  <inkml:trace contextRef="#ctx0" brushRef="#br0" timeOffset="95742.8419">18868 9775 899,'2'0'203,"0"0"-191,13 0-23,8 0 11,10 0-7,11-6-21,1-2-71,-1 3-26,-7-6-64,-14-5-234</inkml:trace>
  <inkml:trace contextRef="#ctx0" brushRef="#br0" timeOffset="95957.4264">18856 9581 861,'0'0'245,"0"0"-233,16 0-11,15 0 0,11 0 6,5 0-7,-3 0-109,-8 0-115,-11 0-264</inkml:trace>
  <inkml:trace contextRef="#ctx0" brushRef="#br0" timeOffset="97291.7097">19589 9220 534,'-4'0'139,"2"0"-120,2 0 56,0 0-9,0 0-40,0 0 12,0 0-16,0-2 20,0 2 21,0 0-14,0 0 6,0 0-1,0 0-44,0 0 7,0 0-17,0 2-16,0 27 4,8 12 5,8 11 7,-1 0 0,-1-3 3,-1-3-13,1-15 10,-3 0-4,-2-7 1,0-9 3,2-2 0,-5-3-2,4-8-9,-1 0 8,1-2 3,2 0-4,1 0 3,-2 0 2,1-7-1,-4-14 3,3-9 5,-3-6-1,-4-11-3,-2-8 2,0-8 14,-2-2-4,0 7 0,0 12-16,0 5 13,0 12-27,0 14 14,0 10-36,0 5-15,0 0-108,0 5-108,0 10-203</inkml:trace>
  <inkml:trace contextRef="#ctx0" brushRef="#br0" timeOffset="97765.0275">19981 9511 586,'0'0'147,"0"-12"-103,12-1 42,12-1-76,3 4-3,-3 6-7,-3 4-10,-10 0 8,-7 9-28,-4 17-8,0 8 33,-19 3 5,-8 6 29,4-9-19,5-7 13,9-8 28,9-12-20,0-4-16,0-1-5,19-2-4,10 2 38,2-2-39,0 0-5,-2 0-74,-10-2-118,-9-6-152</inkml:trace>
  <inkml:trace contextRef="#ctx0" brushRef="#br0" timeOffset="98675.184">19997 8743 295,'0'-4'174,"0"0"-130,0 2 59,0 2-35,0 0-26,0 0-10,0 0-29,0 3 9,9 24-4,9 12 7,-3 8 15,2-1-25,-7 0 1,-1-6-6,-2-8 6,-2-9-9,-5-9 3,0-7 0,0 0 5,-14-3 2,-3-3 3,-2-1-10,1 0-1,5 0-4,0-13 3,4-7-5,6-5 4,3-7 5,0-6-2,16-6 14,6-8-10,5 6 26,-2 0-3,-3 8-2,-5 5 3,-7 10-17,-6 9 7,-4 5 1,0 4-8,0 5 30,0-3-24,0 3-11,0 0 12,0 0-18,0 0-3,0 12-4,3 21-37,5 11 43,6 9-2,-1-4-35,3-3-29,-1-10-51,-1-12-51,-3-17-192</inkml:trace>
  <inkml:trace contextRef="#ctx0" brushRef="#br0" timeOffset="98894.5864">20378 8886 532,'18'0'204,"9"-3"-202,0-1-2,0 2-5,-8-1-134,-12 3-262</inkml:trace>
  <inkml:trace contextRef="#ctx0" brushRef="#br0" timeOffset="99097.2793">20496 8673 639,'-2'0'285,"2"0"-279,0 12-6,0 32 0,14 9 18,-1 16-18,-4-7-23,-9-11-179</inkml:trace>
  <inkml:trace contextRef="#ctx0" brushRef="#br0" timeOffset="102265.6174">17099 11200 309,'0'-3'235,"0"0"-154,0 3-19,0-1-7,0-1 0,0 2-33,0-2 24,0 2 7,0 0-1,0 0 29,0 0-33,0 0-7,0 11-28,-4 22-3,-7 15-15,-1 8 5,6 3 0,4-7 0,2-8 2,0-6-2,0-13 0,0-4-12,0-5-9,0-4-66,0-8-60,0-4 4,0-2-62,0-26-216</inkml:trace>
  <inkml:trace contextRef="#ctx0" brushRef="#br0" timeOffset="102580.1759">16921 11145 185,'0'-6'313,"0"2"-208,0-2-71,5-1 44,10-2 9,3 1-17,6-1 20,5 0-39,2 0 3,0 7-3,2 2-50,-2 0 1,2 0-2,3 0-15,-1 0 14,-2 7-63,-1-5-62,-8-2-51,-11 0-164</inkml:trace>
  <inkml:trace contextRef="#ctx0" brushRef="#br0" timeOffset="103078.9207">17356 11418 582,'0'8'203,"0"3"-191,0 16-12,0 6 1,0 13 18,0-3-19,0-1 7,0-2-3,-7-8-4,-2-6-9,0-5-26,-2-7-39,0-10-75,0-4-289</inkml:trace>
  <inkml:trace contextRef="#ctx0" brushRef="#br0" timeOffset="103505.2211">16854 12022 378,'-4'0'229,"4"0"-191,0 0 38,0 0-10,0 0-29,14 0 5,9 0-15,16 0 37,9 0-11,8 0-5,11 0-12,3 0-10,-1 0-25,-5 0 7,-8 0-8,-8 0-20,-9 0-21,-10 0-55,-12 0-21,-5 0-50,-12 0-112</inkml:trace>
  <inkml:trace contextRef="#ctx0" brushRef="#br0" timeOffset="103871.9319">17175 12163 436,'-4'0'272,"4"3"-202,0 1-69,0 13 7,0 17-6,0 12 10,0 13 27,-2-2-28,-3-8-7,0-9 13,1-9-14,-3-12-3,5-6 2,-2-5-2,2-6-16,2-2-48,-2 0-56,2-24-83</inkml:trace>
  <inkml:trace contextRef="#ctx0" brushRef="#br0" timeOffset="104121.8038">16955 12221 179,'-3'0'522,"3"0"-401,0 0-112,12 0 14,30 0 0,11-9 70,10 1-37,-3 0-29,-6 6-23,-10-1-4,-9 3-9,-6 0-42,-8 0-47,-5 0-18,-10 0-125</inkml:trace>
  <inkml:trace contextRef="#ctx0" brushRef="#br0" timeOffset="104492.7604">17381 12448 482,'0'0'234,"0"0"-181,0 0-4,17 0 19,5 2-35,3 3-2,-5 2-19,-6 2-12,-8 3 0,-4 4-5,-2 3 5,0 6 1,-2-4-1,-7-2 3,2-9 7,7-2-3,0-4-3,0 0-4,20-3 1,7 2-13,7-3-21,-5 0-176,-9-14-400</inkml:trace>
  <inkml:trace contextRef="#ctx0" brushRef="#br0" timeOffset="104829.6086">17884 12173 562,'2'0'422,"2"0"-290,8 0-101,5 0-6,8 0-16,8 0 2,-4-1-11,0 1-6,-8 0-19,-10 0-55,-5 0-40,-6 0-4,0-4-4,-11-4-23</inkml:trace>
  <inkml:trace contextRef="#ctx0" brushRef="#br0" timeOffset="105006.381">17902 11967 798,'0'0'282,"0"0"-213,0 0-33,29 0-9,7-3-7,6-6-20,-5 7-27,-8 0-93,-17 1-211</inkml:trace>
  <inkml:trace contextRef="#ctx0" brushRef="#br0" timeOffset="106709.0027">18716 11292 268,'-5'-7'166,"2"-3"-94,3 7-3,0-2 15,0 1-39,0-4-15,0 4 16,0-1-28,0-1 27,0 4 9,0 2-16,0 0 31,0 0-31,0 0-23,0 0 17,0 0-32,0 0 0,0 0-3,3 15-25,13 25 21,4 17-1,2 5 8,-2 0 17,0-10-16,-2-10-1,-4-14 0,-4-10 8,-3-8-15,-5-8 7,0-2 0,-2 0 10,2 0-4,8-12 33,5-18 19,3-18-44,5-3-3,-6-8-11,1 2 0,-5 2 12,-4 2-10,1 7-2,-6 13 0,0 14 11,-2 9-23,-2 8 9,0 2-55,0 0-70,0 29-157,0 10-129</inkml:trace>
  <inkml:trace contextRef="#ctx0" brushRef="#br0" timeOffset="107059.8627">19155 11478 502,'0'-7'167,"0"-2"-165,0-2 41,2 4 20,14-5-39,-1 3-3,-1 4-7,-5 5 11,-7 0-25,-2 0 3,0 5-12,0 23 18,-14 13-1,-10 5 16,1 2-19,3-12 5,9-14 0,11-6-5,0-8 15,9-5-18,24-3 58,10 0 32,1 0-61,-6-3-31,-15-1-14,-10 4-130,-13 0-85,0 0-348</inkml:trace>
  <inkml:trace contextRef="#ctx0" brushRef="#br0" timeOffset="107460.498">18735 11997 606,'0'0'199,"0"0"-149,0 0 17,27-1-3,15-10-40,12-1-3,8 10 0,5 2-16,1 0 5,-2 0-10,-10 0 0,-12 0-11,-13 0-4,-12 0-37,-8 0-24,-7 0-37,-4 2-23,0 1-172</inkml:trace>
  <inkml:trace contextRef="#ctx0" brushRef="#br0" timeOffset="108104.6689">18891 12267 580,'0'-3'187,"0"-1"-134,0 4 45,0-4 14,0 4-84,0 0-22,0 0-6,0 0 2,0 0-6,0 24-1,5 18 5,9 21 58,1 10-26,-1 7-17,1-8-10,-1-9-4,-4-17 0,2-19-1,-3-12 0,-5-11-5,0-4 5,1 0 0,9-10 0,5-22 7,6-18 8,-1-4-15,-7-6 3,-9 4 0,-6-1 1,-2 6-4,0 7 3,0 15 0,0 9 7,0 8-10,-4 8 7,4 4-20,0 0-11,0 0-104,0 10-157,0 8-125</inkml:trace>
  <inkml:trace contextRef="#ctx0" brushRef="#br0" timeOffset="108342.6143">19202 12569 187,'0'0'485,"0"2"-399,0 10-77,4 10-9,9 12 89,3 2-4,-5 8-49,-5-4-4,-3-6-29,-3-8 11,0-8-14,0-12-41,0-6-67,-5-4-109</inkml:trace>
  <inkml:trace contextRef="#ctx0" brushRef="#br0" timeOffset="109071.6224">18524 11013 154,'0'0'161,"0"0"-101,0 0-9,0 0-14,0 0-2,0 0 7,0 0-9,0 0 16,-3 0-39,-12 30-7,-3 12 17,-7 18 13,-4 18 1,5 17-20,-2 19-6,5 20 37,7 14-24,8 13 7,6 7 18,0-5-15,31-18-13,10-16-5,10-25-2,0-20-14,3-23 3,-8-18-29,-7-16-59,-10-21-125,-12-6-318</inkml:trace>
  <inkml:trace contextRef="#ctx0" brushRef="#br0" timeOffset="109722.6082">19558 10939 283,'0'-3'173,"0"2"-85,0-2 4,0 1-28,0 2 14,0 0-37,0 0-23,16 23-9,13 37 4,9 46 46,-1 38 4,-3 30-35,-8 29 14,-9 4-42,-17-3 0,0-11 6,-7-27-6,-13-33 0,-3-37-54,1-32 52,-2-28-16,1-20-6,1-16-182,4-14-229</inkml:trace>
  <inkml:trace contextRef="#ctx0" brushRef="#br0" timeOffset="115925.2986">19823 10513 85,'0'0'90,"0"0"-43,0 0 16,0-2 3,0 2-36,0 0-20,0 0-7,0 0 3,0 0 24,0 0 20,0 0 25,0 0 4,0 0-18,0 0-9,0 0 6,0 0-30,0 0 20,0 0-32,0 0-12,0 0 15,0 0-10,0-1 5,0 1 7,0 0-18,0 0 35,0 0-24,0 0-5,0 0 8,0 0-17,0 0-5,0 0 0,5 15-37,3 13 42,6 13 0,1 5 1,-3 3 2,1-3 2,-3-7-5,-8-8 0,-2-8-4,0-7-4,0-6 3,0-6 5,-10 1 1,-1-5 2,1 0-2,-4 0-1,3-15-15,1-9 9,4-4-13,2-1 17,1-3-5,1 3 12,2-1-5,0 2 0,0-1 11,2 6-9,9 0 0,3 1-2,-1 0 23,5 3-18,-1-2 3,2 3-8,-3 4 11,-5 6-17,-5 3 6,-4 2 0,-2 3-8,0 0 8,0 0 0,0 0-5,0 0-5,0 0 6,5 18-11,2 16 15,-1 8 18,3 6-18,-2-12 2,2-1-5,2-9 3,-2-6-4,-3-5-32,4-2-66,-4-9-70,-4-4-239</inkml:trace>
  <inkml:trace contextRef="#ctx0" brushRef="#br0" timeOffset="116145.9018">20160 10684 472,'18'0'236,"7"0"-194,10-7 1,3 4-6,-3 1-37,-6 2-92,-16 0-126,-13 0-301</inkml:trace>
  <inkml:trace contextRef="#ctx0" brushRef="#br0" timeOffset="116374.3665">20430 10441 515,'0'8'115,"4"19"-103,10 12 26,3 15 22,4 1-46,-8 1-14,-2-8-59,-9-16-257</inkml:trace>
  <inkml:trace contextRef="#ctx0" brushRef="#br0" timeOffset="121663.2464">17086 13830 189,'0'-2'157,"0"-1"-124,0 3 4,0 0-10,2-7-14,3 1-13,-3 4 0,0-3 20,-2 5 28,0-3 13,0 3 0,0-2-18,0 2 14,0 0-31,0-2-21,0 2 15,0 0-8,0 0 12,0 0 7,0 0-18,0 0 35,0 0-23,0 0-3,0 0 19,0 0-20,0 0-2,0 0-13,0 14 3,0 25-11,0 16 2,-4 10 0,-1 1 17,3-7-17,0-14 0,2-18-1,0-8 8,0-6-16,0-13 9,0 0-32,0 0-11,0 0-63,0-20-64,0-9-200</inkml:trace>
  <inkml:trace contextRef="#ctx0" brushRef="#br0" timeOffset="122089.652">16839 13832 650,'-8'0'250,"6"0"-210,2 0 44,0 0-4,0 0-39,0 0-2,0 0-35,0-2 3,6 2 15,6-2-18,7 2 31,7 0-6,8 0 4,10 0 7,8 0-29,0-3-4,-2 3-6,-5-7 12,-12 1-26,-9 4 7,-10 2-32,-8 0-7,-4 0-45,-2 0-48,0 0-87,0 8-132</inkml:trace>
  <inkml:trace contextRef="#ctx0" brushRef="#br0" timeOffset="122458.278">17340 14047 562,'0'0'124,"0"1"-101,0-1 15,2 0 13,-2 0 4,0 2-29,0 9 0,0 4 15,0 10-28,0-1 50,0 2-47,0 0-11,0-8-10,0-1-5,0 0-77,0 1-28,-4-4-76,4-10-175</inkml:trace>
  <inkml:trace contextRef="#ctx0" brushRef="#br0" timeOffset="122892.3381">16961 14459 505,'-4'0'228,"4"0"-175,0 0 35,0 0-20,9 0-24,20 0-21,13 0 38,14 0 17,6 0-21,5 0-48,0-1 13,-12 1-22,-8 0-8,-13 0-30,-14 0-91,-11 0-50,-9 4-47,0 10-251</inkml:trace>
  <inkml:trace contextRef="#ctx0" brushRef="#br0" timeOffset="123495.0692">17109 14757 442,'0'0'218,"0"-3"-170,0 1 21,2 2-11,-2 0-14,0 0-25,0 0-9,0 0 35,0 20-24,0 20 10,0 17 47,0 13-21,0-1-27,0-2-30,0-18 5,0-14-6,0-17 1,0-8-14,0-3-35,0-7-64,0 0-47,0 0-79,0-26-274</inkml:trace>
  <inkml:trace contextRef="#ctx0" brushRef="#br0" timeOffset="123733.613">16864 14783 663,'0'0'316,"0"0"-277,12 0-27,30 0-12,14 0 52,11 0-21,-1 0-5,-9 0-25,-10 0-2,-10 0-2,-12 0-58,-14-3-37,-6 3-53,-5 0-110</inkml:trace>
  <inkml:trace contextRef="#ctx0" brushRef="#br0" timeOffset="124201.1912">17317 14997 532,'0'0'265,"6"0"-219,0 0-46,3 0 3,5 0-1,-4 0-2,1 11 0,-6 8 4,-5 5 6,0 3 16,0 0 3,-5-5 1,-3-4 37,3-4-22,5-5-6,0-2-4,0 0-12,0-3-5,18 1-9,2-2-5,-2-3 7,-1 0-11,-5 0-41,-3 0-70,-5 0-105,-4 0-85</inkml:trace>
  <inkml:trace contextRef="#ctx0" brushRef="#br0" timeOffset="124819.4205">16557 13668 222,'-23'0'170,"-2"9"-149,-2 14 15,0 3 1,2 14 12,-2 10 3,2 17 2,-2 26 8,4 27 0,12 27-1,11 23 30,0 11-42,28-3-13,15-17-30,4-28-6,0-22-35,-5-30-63,-9-23-56,-6-14-87</inkml:trace>
  <inkml:trace contextRef="#ctx0" brushRef="#br0" timeOffset="125415.7032">17717 13539 499,'0'0'182,"0"0"-160,0 12-22,9 41 7,9 29 36,6 30 7,5 19-16,-2 19 32,-9 10-22,-7-11-17,-11-15-21,0-23 4,-9-27-4,-11-17-6,-7-10 0,-4-11-4,-3-10-18,-1-9-91,1-15-99,1-12-235</inkml:trace>
  <inkml:trace contextRef="#ctx0" brushRef="#br0" timeOffset="126585.0229">17935 12964 409,'0'-2'209,"0"-1"-167,0 3 28,0 0 2,0 0-55,0 0-9,0 7-8,0 29 0,-4 10 11,-10 4-4,3-6-5,5-7-2,2-16-12,4-9-23,0-7-79,0-5-92,6-12-220</inkml:trace>
  <inkml:trace contextRef="#ctx0" brushRef="#br0" timeOffset="126890.3762">18189 12968 241,'0'0'325,"0"0"-216,-8 6-62,-6 24 27,-6 9-25,-2 19-12,-5 20 22,-2 8-21,-7 9-5,5-5-21,4-15-5,10-15-14,5-18-33,10-7-61,2-13-29,0-15-134</inkml:trace>
  <inkml:trace contextRef="#ctx0" brushRef="#br0" timeOffset="128073.3396">18174 13392 250,'0'-3'195,"-2"1"-106,2-1-6,0 3-5,0 0-47,0-1-18,0 1 25,0-2-1,0 2 14,0 0 21,0 0-31,0 0 16,0 0-27,0 0-21,0 0 14,0 0-22,0 0 0,0 0-1,0 0 0,0 0-2,0 0-7,0 16 4,2 10 5,9 10 1,0-4 6,0 8-5,-2 0 7,-2-6-16,-3-1 7,-4-8 0,0-1-6,0-2 6,-2-3 0,-7-5-2,-2-9-9,0 0 10,-2-5-20,-1 0-20,1 0 11,0-12-17,1-10 17,6-9 29,6 2-4,0-5 3,2-1-3,18 5 5,7-2-2,0 2 2,-1-2 0,3 4 8,-7 0-4,-1 6-1,-11 6-3,-3 8 3,-7 8 7,0 0-9,0 0 6,0 0 20,0 0-27,0 18 0,-7 14-9,3 8 9,4 4-7,0 0 7,0-7-1,0-10 0,7-6-47,4-9-47,-4-12-81,-3 0-260</inkml:trace>
  <inkml:trace contextRef="#ctx0" brushRef="#br0" timeOffset="128318.5164">18482 13557 472,'15'-6'203,"7"-2"-167,5-1 46,0 2-39,-4 2-43,-11 3-53,-1 2-73,-11 0-129</inkml:trace>
  <inkml:trace contextRef="#ctx0" brushRef="#br0" timeOffset="128534.77">18679 13346 716,'0'0'143,"0"5"-143,0 28-3,0 13 3,0 13 3,0-1 2,0 0-5,0-5-50,0-15-121,0-13-335</inkml:trace>
  <inkml:trace contextRef="#ctx0" brushRef="#br0" timeOffset="129154.7607">18557 14548 415,'-4'0'370,"4"0"-247,0 0-81,16 0 17,19 0-23,11 0 30,4 0-16,-8 0-49,-6 0-1,-18 0-35,-10 0-68,-8 0-62,-4-5-67</inkml:trace>
  <inkml:trace contextRef="#ctx0" brushRef="#br0" timeOffset="129320.3672">18488 14423 599,'0'0'537,"0"0"-430,36 0-107,15 0 0,9-3-3,-4 3-39,-14 0-184,-19-2-146</inkml:trace>
  <inkml:trace contextRef="#ctx0" brushRef="#br0" timeOffset="130231.5068">19213 14016 601,'0'0'208,"0"0"-175,0 0-21,10 0 5,7 13-17,0 19 6,8 10 27,-5 2-21,-3 0-7,-1-6 22,-5-9-19,-1-8 3,-6-13 9,0 2-18,-2-10 17,1 0-19,-1 0 4,0 0 31,4 0-19,2-22-2,5-12 4,-2-7-13,0-10 7,0 3-12,-4-10 0,-2 5 26,-1 9-17,-4 7-6,0 14-3,2 9 7,-2 13-14,0 1-20,3 0-100,-1 12-131,0 11-304</inkml:trace>
  <inkml:trace contextRef="#ctx0" brushRef="#br0" timeOffset="130965.6968">19562 14177 36,'0'0'149,"0"0"23,0 0 23,0 0-68,0 0-29,0 0-20,0 0-39,3-12-8,15 1-24,2-1-1,5 1 29,-2 2-13,2 2 10,-5-1 0,-4 6-20,-5 2-10,-6 0-2,-3 0-14,-2 17 8,0 12 5,-5 11 1,-19 8 0,-5-6-9,-2 0 7,4-6-5,6-12 7,13-7 7,3-12-7,5-2 1,3-3-2,21 0 4,14 0 23,0-11-26,-2-3-6,-10 5-43,-14 9-123,-12 0-74,0 0-351</inkml:trace>
  <inkml:trace contextRef="#ctx0" brushRef="#br0" timeOffset="131342.5858">19132 14656 758,'23'0'247,"16"0"-242,22-14 33,17 5 60,7-2-32,-3 5-28,-6 4-38,-11 2-6,-14 0 1,-20 0-83,-11 0-43,-11 0-20,-9 2-89,0 2-297</inkml:trace>
  <inkml:trace contextRef="#ctx0" brushRef="#br0" timeOffset="132012.2072">19383 14837 229,'0'-8'413,"-4"0"-326,2 3-76,2 4 73,0-2-31,0 3-28,0 0-5,0 0 24,0 0 18,0 0-18,0 0-13,0 0 18,-2 13-30,0 27-13,2 22-2,0 19 0,0 16 2,12-2-6,7-16 4,1-12-1,1-18-3,-4-18-4,-5-13 4,-6-12 0,-3-6 1,-1 0-1,4-6 0,5-23 20,3-24-20,-1-7-2,-1-2-2,-8-6-7,-4 1 6,0 5-1,0 16 6,0 11 0,0 18 0,0 11-1,0 6 1,0 0-48,0 6-112,0 11-170</inkml:trace>
  <inkml:trace contextRef="#ctx0" brushRef="#br0" timeOffset="132274.9809">19709 15195 702,'0'0'259,"0"5"-204,3 16-14,6 16-2,0 13-13,-3 16 5,-1 1 0,-5-14-17,0-9-14,0-17-23,0-13-110,0-14-111,-3 0-420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4:17:44.12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762 5049 383,'-5'0'197,"5"0"-185,0 0-1,0 0-6,0 0 30,0 0-1,0 0-10,0 0-14,0 0 1,0 0 4,0 0 0,0 0 50,0 0 1,0 1 12,0 1 3,0-1-14,0-1-12,0 0-14,0 0-30,0 3 23,0-3-31,0 0-3,5 0 0,11 0-1,7 3 1,12-1-2,2 0 6,2-2-5,1 0 1,-7 0 0,-1 0 2,-1 0 0,-4 3-1,-6 0-1,-2 5 1,-9-5-7,-2-1 6,-4 0-17,-1-2-14,-3 0-25,0 0-58,-3-4-81,-19-17-211</inkml:trace>
  <inkml:trace contextRef="#ctx0" brushRef="#br0" timeOffset="1840.4374">1014 4944 93,'0'-3'93,"0"3"-57,0-2-21,0 2 17,0 0 17,0 0 8,0 0 37,0 0 5,0 0-17,0 0-5,0 0-7,0 0 1,0 0 0,0 0-7,0 0-10,0 0-23,0 0-13,0 0 14,0 0-17,0 0 4,0 0 4,0 0-21,0 0 11,0 0-11,0 0 5,0 0 10,0 0-16,0 2 2,7 5 2,4 5 1,1 1 11,5 1-3,0-5-12,-1 2 19,3-4-17,-3 3 4,1-4-2,-1 0 3,-3 3-11,-3-4 2,-3 1 0,1-1 0,-3-3 4,0 0-4,-1-1 0,0 2 4,3 0-8,-2 2 4,2-4 0,-3 1-1,-2 0 2,-1 0-1,-1 0 0,0-2 5,0 0-7,0 0 2,0 2 0,0 0 14,0-2-9,0 7 9,-1-3 5,-13 10-15,1-3-3,-1 3-1,-1-2 0,5-4 0,-1 3 2,1 2-2,-2-4 0,1 4 5,3-7-7,4 4 2,-2-7 0,6-3-1,0 0 2,0 0-1,0 0 1,0 0 7,0 0-2,0-8-1,0-5 0,0-3 13,0-5-16,0-1-2,0-2 0,0 0 4,0-8-11,0 0 7,0 4 0,2 7 1,-2 11 2,0 9-3,0 1 0,0 0-3,0 0-7,-11 3-56,3 14-91,6-10-141,2-7-356</inkml:trace>
  <inkml:trace contextRef="#ctx0" brushRef="#br0" timeOffset="13238.7582">1768 4830 124,'0'-8'402,"-3"5"-355,-1-2-47,3 4 0,-2 1 43,3 0 3,0 0 9,0 0 12,0 0-13,0 0 18,0 0-11,-4-1-10,-2-1-13,0 2-22,0 0-1,2 0 7,-4 0-22,1 0 1,-1 3-1,-2 14-5,5 4-2,1 5 7,4 9 0,0 1-4,0 3 11,19-6-10,1-4 3,5-9-2,-6-3-4,1-12-3,-5 1-12,-5-5 2,-2-1-39,-6 0-33,2 0-64,-4 0-47,3-12-173</inkml:trace>
  <inkml:trace contextRef="#ctx0" brushRef="#br0" timeOffset="13770.0495">2002 4973 381,'-3'8'241,"-3"-2"-213,0 3-5,2 2 5,4-1-23,0 9 18,0-2-10,10 4 3,2-5 11,0-5-14,3-4 7,-3-6-9,0-1-2,1 0 24,1 0-13,2-8 2,-2-9 14,2-6-19,-2-1-2,-1 3-14,-3 1 3,-4 0 12,-4 1-13,-2-1 5,0-3 13,-8 1-1,-11 1 29,-2 1-7,-3 2-15,-1 7 13,0 8-18,2 3-5,3 0-5,-2 0-10,-3 9-4,2 11-6,0 3-16,7 6 8,3 0-31,11 4-22,2 1-21,6 0-13,25 1-12,9-14-52,0-3-150</inkml:trace>
  <inkml:trace contextRef="#ctx0" brushRef="#br0" timeOffset="14449.8818">2392 4959 214,'0'14'160,"0"7"-119,0-1-6,1 0-11,-1-2-7,4-7 13,-4-5 9,0-1-19,0-5 8,0 0 6,0 0-4,0 0 17,0-11 27,0-11-33,0-7-33,0-1-7,0 1 19,0-1-2,0 3-7,4 3-3,13 7-2,-5 2-4,1 5 23,3 2-16,-5 8-9,-1 0 0,7 3-4,-3 20 4,1 6 1,1 4 2,-5 5 13,-1-4-16,-5-5 0,-3-12 2,-2-9 0,2-3-3,-2-5 1,3 0 0,-3 0 14,0-15-4,0-13 15,3-8-25,2-2-1,6 3-1,1 10 2,1 3 0,1 13 3,-3 6-3,-2 3-3,4 0-1,-1 10 4,1 19 4,-3 8 1,-2 5-4,1 1 18,-7-4-18,-2-8-1,0-10 4,0-8-4,0-10-16,0-3-28,0 0-78,6 0-24,1-3-131,9-12-107</inkml:trace>
  <inkml:trace contextRef="#ctx0" brushRef="#br0" timeOffset="14929.7237">2871 4918 326,'0'13'61,"0"9"-38,5 6 32,6 3 18,-1 3-44,-2-3-8,-4-4 8,1-7-16,-3-6-6,-2-10-7,2-1 6,-2-3-15,0 0 9,0-7-10,-10-14-21,-2-8 19,3 0 12,0-4 4,5 0 0,1-1 20,1 4 11,2 1 25,0 6 9,0-1-2,0 2-14,16 3-11,2-1-24,1 6 10,-2 5-28,-1 9 0,-3 0 0,1 0-2,-4 25 2,-1 2 0,-9 7 3,0 0 5,0 1-7,-19-3 2,-2-12 1,1-2-4,1-7-6,0-8-19,9-3-49,8 0-28,2-8-108,0-10-238</inkml:trace>
  <inkml:trace contextRef="#ctx0" brushRef="#br0" timeOffset="15507.6421">3121 4872 369,'0'2'212,"0"13"-182,0 10-7,0 7 32,0 4-29,0-1 19,3-2-40,-1-9-5,0-12 10,0-3-10,-2-6 0,0-3-7,0 0-25,0 0 7,0 0-43,-9-16-86,0-7 23,0-8 40,4 1 22,-2-3 43,3 5 11,1 1 15,3 6 11,0 4 84,0 3 36,0 2 14,0 1-40,3 1-24,6-1-18,4 3 5,1 3-30,2 3-20,0 2-4,5 0-14,-4 11 0,-1 14 0,-3 6 4,-5 6-7,-6 1 3,-2 5 0,0-3 10,2-11-9,1-4 8,6-6-9,4-10 10,3 0-6,3-7-2,0-2-1,-6 0-2,0 0-31,-1 0-65,-5 0-73,-5-8-225</inkml:trace>
  <inkml:trace contextRef="#ctx0" brushRef="#br0" timeOffset="15774.5183">3393 4784 216,'-6'22'359,"4"10"-312,2 7-26,0 8 8,4 3 0,8 0-23,-1-7-3,-5-4 4,-2-13-7,-4-8-1,0-8-4,0-7-36,0-3-32,0 0-84,0-3-169</inkml:trace>
  <inkml:trace contextRef="#ctx0" brushRef="#br0" timeOffset="16011.9022">3338 4840 462,'0'-2'344,"0"2"-269,0-5-24,15 0-29,17-6-9,7 4 29,4 0-18,-3 5-12,-6 2-12,-4 0 0,-11 0-5,-7 2-30,-7 7-17,-5 1 2,0 6-51,0-1-5,-4-1-114,-14-4-240</inkml:trace>
  <inkml:trace contextRef="#ctx0" brushRef="#br0" timeOffset="16197.419">3380 4964 452,'-2'0'376,"2"0"-312,0 0-21,13 0-20,20 0-22,6 0 56,5 0-32,-7-2-15,-8 2-10,-9 0-29,-10 0-42,-8 0-68,-2 14-60,-17 8-150</inkml:trace>
  <inkml:trace contextRef="#ctx0" brushRef="#br0" timeOffset="16365.5545">3407 5168 359,'2'0'311,"21"0"-275,8-8 72,8-3-1,-1-2-68,-7 3-17,-9 3-22,-8 7 0,-5 0-33,-3 0-108,-3 0-37,-3 0-173</inkml:trace>
  <inkml:trace contextRef="#ctx0" brushRef="#br0" timeOffset="16891.5973">3874 4817 387,'-15'-3'269,"1"2"-235,-2 0 22,2 1 6,-1 0-43,1 0 7,1 0-26,5 0 2,0 2-2,5 5 4,1 2-8,2-1 1,0 2 3,0 6 2,5-3-2,11 10 7,1 0 4,0 2-10,1 1 7,-3 7-8,-5-4 0,-4 0 9,-6-4-8,0-6 0,0-2 5,0-7-3,0-1 2,-16-2-5,-4-5-7,-2-2 5,-1 0-9,-2 0 5,3 0 1,1-5 10,6-6-2,7 5-3,6-7-13,2 2-2,2 0-55,23-6-23,6 3-96,2 0-223</inkml:trace>
  <inkml:trace contextRef="#ctx0" brushRef="#br0" timeOffset="17191.9454">4113 5065 210,'3'13'317,"-1"-1"-244,1-2-22,-2-9-13,1-1-18,-2 0-8,0 0 9,0-1 16,0-17 31,-11-5-8,-3-10-17,-2-2 17,2-3-13,1 3-28,5 0-4,5 7-15,3 8-15,0 6 12,0 10-76,0 4-71,3 0-79,1 4-273</inkml:trace>
  <inkml:trace contextRef="#ctx0" brushRef="#br0" timeOffset="17588.9001">4183 5001 385,'0'32'151,"0"1"-111,0 2 44,7-4-27,12-5-18,3-5 11,3-5-30,0-5 0,0-5 6,0-6 1,-2 0-8,-1-17-4,-1-18 0,-1-6 14,-7-6-28,-5-1 2,-8 0-2,0 11-1,-14 6 9,-15 10 2,-3 11-8,-2 10 43,-5 0-16,1 15-21,3 22-9,4 4-2,6 0-2,15 1-43,10-5-99,0-10-52,19-8-196</inkml:trace>
  <inkml:trace contextRef="#ctx0" brushRef="#br0" timeOffset="17997.6534">4583 5154 66,'0'2'433,"0"-2"-335,0 0-52,0 0 17,0-14-39,0-9-21,0-6 1,0-8-2,0 1 62,-2 1-15,0 6-5,-1 7 5,3 12-7,0 3-9,0 7-29,0 0-4,7 4-4,18 19-15,7 17 19,4 5 5,0 1-5,-4-3 6,-5-16-6,-9-6 1,-3-13 3,-5-8 0,-4 0-4,-4-21 7,-2-28-1,0-11-6,-16-9-87,-13 3-79,-8 15-122</inkml:trace>
  <inkml:trace contextRef="#ctx0" brushRef="#br0" timeOffset="18176.8243">4469 4796 600,'0'-2'685,"0"-19"-607,10-8-78,23-5-14,13-3-52,-9 5-149,-15 5-251</inkml:trace>
  <inkml:trace contextRef="#ctx0" brushRef="#br0" timeOffset="19247.8556">5269 5066 97,'-3'-3'50,"-1"-1"20,2-2 14,0 3-13,1-1-4,1 4-23,0-1 26,0 1 1,0 0-22,0 0-6,0 0-1,0 7-16,0 8 11,0 8-12,-5 2-10,1-4 2,0-5-16,4-8 1,0-1-2,0-7 5,0 0-5,0-13 4,2-17 4,9-8 13,1-3-14,-2-4-1,0 2 21,-2 7-19,1 4 8,-1 9-10,-2 8-5,-2 6 5,0 7-5,-4 2-1,0 0 0,0 0 0,5 0-3,5 18-2,2 16 5,6 9 8,2 4-7,-3 1 4,5-4-5,-8-9-10,-1-6-15,-6-7-45,-1-9-52,-6-5-31,0-5-196</inkml:trace>
  <inkml:trace contextRef="#ctx0" brushRef="#br0" timeOffset="19454.6904">5221 5126 742,'0'-2'149,"0"-1"-143,0-1-12,16-5 1,17-2 5,11-4-3,1 2 3,1 3-53,-6 0-47,-10 2-123</inkml:trace>
  <inkml:trace contextRef="#ctx0" brushRef="#br0" timeOffset="19720.6534">5650 4877 500,'0'10'117,"0"6"-102,0 12-2,0 6 23,9 12 2,5-4-19,2 0-12,-1-10-4,-7-9-3,3-6-15,-7-14-49,-4-3-58,0 0-119</inkml:trace>
  <inkml:trace contextRef="#ctx0" brushRef="#br0" timeOffset="20025.5182">5587 4905 545,'0'-5'308,"0"-6"-265,16-1-36,17-5-7,6 5 18,4 2-14,1 10-7,-6 0 3,-6 8-9,-9 15 6,-10 13-11,-11 3 14,-2 1-5,-4 0 10,-17-3 2,-4-12 7,0-5-9,3-9 19,1-7-24,3-4 0,0 0 0,9 0-57,6-8-24,3-7-58,0-1-143,19 3-105</inkml:trace>
  <inkml:trace contextRef="#ctx0" brushRef="#br0" timeOffset="20268.6289">5991 5084 112,'0'0'320,"0"-10"-258,0-5-30,-3-8 73,-8-1-44,2-6-30,0 1 24,1-3-2,0 5 15,4 5-35,3 8-29,1 4-4,0 2-20,0 3-76,0 0-55,8 0-230</inkml:trace>
  <inkml:trace contextRef="#ctx0" brushRef="#br0" timeOffset="20651.7902">6128 5100 124,'0'0'449,"0"0"-390,-2-22-48,2-11 15,0-5-26,0-7 3,0 1 36,0 3-23,0 4 12,0 14 10,0 7-12,0 9-3,0 5-3,0 2-17,10 0-3,8 2-8,6 23 8,2 9 4,1 13-2,-3-1 1,-5 2-3,-4-5-18,-9-8 4,-6-9-52,0-7-12,0-10-64,-16-8-228</inkml:trace>
  <inkml:trace contextRef="#ctx0" brushRef="#br0" timeOffset="20822.9017">6052 5041 511,'0'-7'360,"5"3"-312,22-6-45,13-2 24,2 2-2,3 3-25,-4 3-2,-9 1-125,-7 0-76,-12-2-341</inkml:trace>
  <inkml:trace contextRef="#ctx0" brushRef="#br0" timeOffset="21022.9264">6447 4892 370,'7'31'257,"6"5"-240,1 3-15,-1-4-4,-3-5-10,-5-9-46,-2-7-67,-3-8 6,0-6 1,-5-4 20</inkml:trace>
  <inkml:trace contextRef="#ctx0" brushRef="#br0" timeOffset="21385.4502">6442 4952 18,'-9'-46'108,"7"7"-47,2 3 13,0 10-33,12 4-3,8 5 7,0 9 6,1 5 24,-5 3-16,0 0-37,-3 23-4,-5 5-3,-8 8 3,0 7 13,-1-4-24,-17-4 2,0-10-3,5-9-5,5-9 1,4-7-1,4 0 0,0-14-2,0-15-5,22-4-29,5 7 19,3 2 15,-1 10-3,-2 11 3,-2 3 0,-5 0-3,-3 23 8,-7 9 6,-8 9 16,-2 6 14,0-4 21,-16-5-16,-7-7-10,-2-10 11,4-9-42,-1-12-4,3 0-26,4-12-71,5-20-62,10 1-182</inkml:trace>
  <inkml:trace contextRef="#ctx0" brushRef="#br0" timeOffset="21837.4086">6840 5065 305,'-8'0'384,"4"0"-337,2 0-41,2-9 41,0-19-47,0-11-12,2-9 12,5 1 2,-4 1 8,3 3 10,1 7 24,-1 11 23,0 7-21,2 9-15,1 5-12,1 4-19,4 0-3,5 19-3,0 15 6,-1 10 5,-4 4-4,-3 2-1,-5-2 0,-3-13-7,-3-12-6,0-3-30,0-5-33,-8-11-9,-7-4-94,-5 0-380</inkml:trace>
  <inkml:trace contextRef="#ctx0" brushRef="#br0" timeOffset="22004.5991">6781 4973 834,'3'-8'160,"24"2"-156,13-5 49,1 0-4,-2-2-49,-8 3-41,-8 1-121,-12-7-66</inkml:trace>
  <inkml:trace contextRef="#ctx0" brushRef="#br0" timeOffset="22239.5354">6915 4340 562,'-6'0'145,"-1"7"-129,3 24-10,4 11 4,0 10-10,0-5-14,2-6-123,7-14-378</inkml:trace>
  <inkml:trace contextRef="#ctx0" brushRef="#br0" timeOffset="22614.0074">7198 4803 137,'2'2'525,"6"24"-453,3 10-66,5 9 33,-1 3-23,-5-1-16,-3-9-6,-5-9-23,-2-12-36,0-7 30,0-10-45,-16 0-74</inkml:trace>
  <inkml:trace contextRef="#ctx0" brushRef="#br0" timeOffset="22821.3478">7049 4771 843,'0'0'190,"11"-6"-168,25-1 1,14-2 20,7 2-39,0 3-1,-3 0-3,-13 4-69,-6 0-47,-12 0-97,-13 12-153</inkml:trace>
  <inkml:trace contextRef="#ctx0" brushRef="#br0" timeOffset="23094.4485">7519 4989 339,'2'23'182,"2"1"-133,1-7-5,-3-5 7,0-11-41,3-1-10,-5 0 2,0 0 10,0-14 26,0-12 0,0-7 5,-12-4 26,-1-5-14,3 2-13,-3 4-14,7 10-20,0 6-4,4 6-4,2 7-42,0 2-44,0 5-88,0 0-129</inkml:trace>
  <inkml:trace contextRef="#ctx0" brushRef="#br0" timeOffset="23435.9402">7752 4779 174,'-8'-13'384,"-5"5"-324,-2 3-28,-1 5 27,-1 0-42,-1 7 4,1 14-21,0 10 0,5 3 17,6 3 15,6 4 14,0-1-5,12-3-17,21-5 0,9-13-24,1-12-14,0-7-15,-6 0-54,-5-16-29,-10-3-106,-9 0-204</inkml:trace>
  <inkml:trace contextRef="#ctx0" brushRef="#br0" timeOffset="23702.8452">7904 5017 232,'0'0'322,"2"0"-205,2-6-26,2-24-48,3-10-35,-1-9-3,-4 3-5,0-4 0,-2 14 22,0 10 10,1 13 9,-1 12 28,0 1-29,8 0-18,5 14-22,4 21 0,8 13 13,2 7-11,-4 4 0,-4-6-2,-9-9-57,-5-9-12,-7-12-40,0-11-18,-13-12-54</inkml:trace>
  <inkml:trace contextRef="#ctx0" brushRef="#br0" timeOffset="23862.2131">7863 4946 220,'0'0'734,"12"0"-605,21 0-117,18-2 64,10-3-47,-4 3-29,-7 0-29,-21-2-213,-21 4-246</inkml:trace>
  <inkml:trace contextRef="#ctx0" brushRef="#br0" timeOffset="35650.0483">2590 6183 466,'-9'-6'208,"6"3"-170,-3 0-3,6-2 38,0 5-30,0 0-27,0 0 24,0 0-12,0 0-6,0 0 22,0 0-19,0 0-3,0 0-8,0 0-6,0 5-16,9 20-2,13 10 10,4 14 9,3 3-6,-3-2 2,-1-3-2,-2-6 8,-2-5-17,-5-11 6,-3-7 0,-7-7 4,-4-8-3,2-2-1,-4-1 0,0 0 7,0 0-10,0 0 3,0 0 0,0 0 9,0 0 1,2-1 6,2-19 3,3-11-18,1-10 11,1-8-11,4-4 0,-1 1 19,3 5-19,-3 5 3,3 9-4,-7 9 7,-2 8-14,-3 9 7,-3 7-16,0 0 6,0 0-44,0 0-51,1 0-39,2 0-97,-1 0-197</inkml:trace>
  <inkml:trace contextRef="#ctx0" brushRef="#br0" timeOffset="36674.7463">2978 5835 104,'0'-1'415,"-4"-2"-324,2 3-63,2 0 19,0 0-15,0-3 5,0 3-27,0 0 3,0 0 6,0 0-11,0 0 7,0 0-9,0 0-2,6 20-3,10 12 4,7 6 4,2 2 7,-5-3-15,-4-3 0,-3-5-1,-5-6 0,-4-3 2,-1-4 3,-3-8-4,0 3 6,0-5-7,0 0 13,0 1-11,-8-4-1,-4 1 16,-1-4-16,-1 0 5,3 0 4,3 0 0,2 0 22,4-6-6,2-8-17,0-7-9,0-6 0,8-5 0,7-4-3,3-3 7,-4-1-6,0 4 2,1-3 0,-5 8 2,3 2-2,-4 4 0,-4 6-3,-3 8 7,-2 2-3,0 7-1,0 2 0,0 0 31,0 0-17,0 0-4,0 0-10,0 0-2,0 18-12,11 12-5,1 13 19,5 3-6,-1-5 6,-1-10-48,-4-6-7,1-9-49,-6-5-50,-4-8-317</inkml:trace>
  <inkml:trace contextRef="#ctx0" brushRef="#br0" timeOffset="37161.9399">3353 5971 360,'-2'0'440,"2"0"-351,0 2-51,0 1-32,17 0 12,12 5-21,2-6 5,-2 3-4,-4-3-6,-5 1-60,-7-2-49,-7 4-90,-6-3-304</inkml:trace>
  <inkml:trace contextRef="#ctx0" brushRef="#br0" timeOffset="37416.6205">3577 5772 128,'0'0'454,"0"0"-357,0 20-75,0 15-4,11 13 7,-1 12-4,2-1-21,0-4-3,-4-7-18,-6-14-178</inkml:trace>
  <inkml:trace contextRef="#ctx0" brushRef="#br0" timeOffset="40164.4903">2340 6583 94,'0'-1'118,"0"-4"-75,0 4 9,0-3-1,0 2 14,0 2 14,0-1-19,0 1 1,0-3-10,0 3-3,0-2 22,0 2-29,0-1-8,0-1 9,0 2-26,0 0 19,0 0-19,0 0-8,0 0 21,0 0-25,0 0-2,0 5-2,0 14-13,0 4 13,0 5-1,1-4 0,5-6 0,0-6-66,6-10-43,2-2-85,0-14-254</inkml:trace>
  <inkml:trace contextRef="#ctx0" brushRef="#br0" timeOffset="40851.2198">2951 6572 280,'-4'0'213,"4"0"-130,0-2-34,0 1-1,0-2-7,0 3 6,0 0 14,0 0-11,0 0-11,0 0 9,0 16-34,0 5-10,0 7 1,0-1-5,0-1-42,0-13-54,0-7-55,0-6-139</inkml:trace>
  <inkml:trace contextRef="#ctx0" brushRef="#br0" timeOffset="41656.4672">3740 6587 312,'0'1'344,"0"-1"-274,0 0 0,0 0 15,0 0-34,0 0-16,0 0-18,6 0-15,9 0 14,8 0-11,6 7 8,1-5-4,4 2-8,-2-4-2,-1 0-4,-2 0-26,-4 0-8,-4 0-80,-11 0-36,-8-6-250</inkml:trace>
  <inkml:trace contextRef="#ctx0" brushRef="#br0" timeOffset="41881.2388">3810 6486 521,'-3'-3'416,"3"1"-360,0 2-24,0 0-27,0 0-5,18 0-9,7 0 9,6 0 0,-3 0-4,3 0-75,-4 0-45,-6 0-132</inkml:trace>
  <inkml:trace contextRef="#ctx0" brushRef="#br0" timeOffset="43986.7112">4608 6522 125,'-8'0'455,"5"0"-379,3 0-45,0 0 24,0 0-6,0 0-43,0 0-6,13-10 19,1 4 9,0 2 28,-5 1-31,-1 3-24,1 0 8,-1 11-6,-1 15 0,-2 14 7,-2 2-7,-3 0-1,0 1-2,0-10 0,-10-11 4,5-7-3,2-10 4,3-5 0,0 0 4,0 0-15,0 0 6,10 0 0,7 0 15,2-1-6,-1-4-5,-1 0-4,-2 2-49,-3 1-42,-4-3-115,-6-2-369</inkml:trace>
  <inkml:trace contextRef="#ctx0" brushRef="#br0" timeOffset="45253.2599">4973 6156 458,'-4'-1'104,"2"1"-56,2 0 21,0 0-36,0 0-11,0 0-8,0 0-4,0 0 40,0 0-13,0 0 1,0 3-1,0 24-28,6 12 1,15 17 17,3 14-18,3 2 12,-2-4-20,-4-13-1,-2-17 0,-5-13-5,-4-10 5,-3-9-3,-2-2-2,-5-1-1,3-3-3,-1 0-3,0 0 3,0-3 9,-1-7 6,1-1-6,4-4 6,-4 0 1,1-6-7,-1-7 0,0-11 1,1-10 0,1-9 8,-3-7-3,1-2 4,0 2 13,0 11-23,2 21-1,-4 13-1,0 15-7,0 2-23,0 3-42,3 0-80,1 0-124</inkml:trace>
  <inkml:trace contextRef="#ctx0" brushRef="#br0" timeOffset="45712.8162">5285 6582 320,'0'-16'95,"0"1"-89,12-1 46,3 6 20,-3 2-16,1 3-35,-4 5-15,0 0-6,0 10 1,-3 13 2,-6 8 24,0 5-13,0 1 14,-6 2-14,-5-8 23,4-8 15,6-7-4,1-9-21,0-5-27,14-2 0,9 0 27,3 0-27,0-12-12,-5-2-68,-14 2-120,-7 5-383</inkml:trace>
  <inkml:trace contextRef="#ctx0" brushRef="#br0" timeOffset="46601.5066">5310 5707 407,'-4'-2'138,"4"0"-84,0 2 17,0 0-56,0 0 6,0 0-21,0 0 1,0 0 13,10 13-6,11 20 40,6 16-6,-2 6-33,-2 4 13,-3-1-22,-6-15-4,-3-11 3,-8-14 0,-3-6 1,0-6 0,0-3-19,-17-3 15,-3 0-31,0 0-10,-3-17 29,2-5 16,5-2 7,4-2-7,9 1 7,3-6-6,0 1-1,17 1 0,6-3 4,2 2-1,0 2 3,-4 2 9,-1-2-15,-6 3 16,-3 5-16,-8-3 0,-3 8 10,0 0-7,0 8 6,0 0 5,-2 6 0,-1 1 36,0 0-16,1 0-9,0 0-10,2 0-15,0 11-8,0 21 4,9 10 1,11 11-11,-3 2 1,3 0-78,-5-6-31,-7-14-185</inkml:trace>
  <inkml:trace contextRef="#ctx0" brushRef="#br0" timeOffset="47106.1775">5686 5900 357,'1'0'464,"9"2"-355,4-2-91,4 0 19,7 0-33,4 0 1,-5 0-10,1 0-62,-8 0-59,-9 0-80,-8 0-381</inkml:trace>
  <inkml:trace contextRef="#ctx0" brushRef="#br0" timeOffset="47429.974">5948 5654 465,'0'0'374,"3"0"-283,0 0-49,7 11-36,3 21 0,1 26-6,1 10 5,-5 11-5,-1-1-44,-4-13-154,-5-16-232</inkml:trace>
  <inkml:trace contextRef="#ctx0" brushRef="#br0" timeOffset="83262.8171">2129 6169 252,'-2'0'31,"1"0"-31,1-3-3,0 3 3,0 0 0,0 0 2,0 0 43,0 0 2,-4 0 15,0 0 11,2 0-22,-1 0-15,-4 0-5,3 0-26,1 0 29,-3 0-26,4 0 3,2 0 11,-2 0-7,2 0 3,0 0 0,0 0-13,0 0 16,0 5-21,-1 16 0,1 16 3,-2 14 1,2 6 2,0 3-6,0-7 8,-3-8-1,1-5-3,0-9-3,2-7 17,0-9-16,0-7 4,0-8-6,0 0-24,0 0 15,0-18-53,0-24-12,0-7-59,0-3-258</inkml:trace>
  <inkml:trace contextRef="#ctx0" brushRef="#br0" timeOffset="83877.9727">1941 6121 358,'-6'1'102,"2"0"-77,4-1 22,-2 0 22,2 0-35,0 0-3,0 0 4,0 0-21,0 0 40,0 0-5,-2 2-2,2-2 18,-3 0-16,3 0 1,0 0-9,0 0-41,0 5 16,0-5-16,0 0-16,0 1 14,9 3-14,16 0 16,7 1-1,5-1 8,3-4-12,-3 0 5,-2 0 0,-6 0 0,-6 0 0,-4 0 0,-7 0 0,-2 0 2,-5 0-13,-3 0 10,-2 0-25,1 0-1,-1 0-60,0 0-59,0 0-99</inkml:trace>
  <inkml:trace contextRef="#ctx0" brushRef="#br0" timeOffset="85407.7989">4405 6169 302,'0'0'114,"0"0"-76,-2 0 9,2 0-10,0 0 0,-3 0-32,3-3 5,0-1 4,0 2 10,0 0 23,0 2 1,-1 0-4,-1 0 36,2 0-30,-2 0-7,2 0 0,-2 0-22,-1 0 4,1 0-15,-1 21-10,-6 18 21,-4 13-16,-1 10-5,1-4 4,4-9 1,1-5-10,-1-10 4,5-9 1,2-14-7,2-3 7,0-8-26,0 0-31,0 0-46,0-14-36,2-16-12,3-8-191</inkml:trace>
  <inkml:trace contextRef="#ctx0" brushRef="#br0" timeOffset="85993.3087">4156 6151 289,'-7'0'135,"1"2"-90,4-2 32,-3 0 0,5 0 16,0 0-28,0 2 5,-2-2-23,1 0-18,1 0 2,0 0-8,0 0-14,0 0 28,0 0-35,0 0-1,0 0-1,20 0 1,17 0 5,13 0 16,8 0 18,0 0 4,-4 0-43,-8 0-1,-6 1 3,-9 3-1,-8 2 0,-7-3-2,-6-1 0,-3 0-18,-3-2 4,-3 0-63,4 0-84,-1 0-107,-4 0-285</inkml:trace>
  <inkml:trace contextRef="#ctx0" brushRef="#br0" timeOffset="123310.7524">1995 7402 627,'0'11'63,"0"-3"-63,-2 3 12,2-3-6,0 1 3,0 0-10,0 4 2,2 5 19,3 3 23,7 8-4,-4 1 5,-1 8-8,2 3-23,-5 4 21,0-1-23,-1-1 0,-3-3 14,0-6-14,0-10-6,0-12-5,0-5 5,0-5-13,0-2 8,0 0-28,0 0-11,0 0-35,0-16-3,0 0-56,0-4-158</inkml:trace>
  <inkml:trace contextRef="#ctx0" brushRef="#br0" timeOffset="123849.7766">1956 7510 408,'0'-2'243,"0"-1"-193,0-5-19,4-5 18,6-5-39,5-3-3,5-1-7,2 5 18,2 2-1,-4 5 1,-2 6-18,1 4 0,-1 0 0,-5 0 4,2 7-7,-3 9 3,-4 5 0,-1-3 19,-3 1-4,-2-3 1,-2 1 14,0 0-11,0 1 15,-13 0-14,-5 2-7,-5-2 17,0-1-9,-1-5 7,1-2 3,2-1-27,5-7 15,3 0-19,2-2-1,2 0-3,3 0-37,-1 0-69,4 0-56,1 0-91</inkml:trace>
  <inkml:trace contextRef="#ctx0" brushRef="#br0" timeOffset="127691.7646">2265 7780 143,'0'-2'401,"0"2"-323,0-1-63,0 1 48,0 0-18,2 0-27,-2 0 28,2 0 6,-2 0 4,0 0 20,0 0-18,0 0-8,0 0-11,0 1-34,0 12 4,0 8-9,3 10 0,-3-5 7,0-3-7,0-7-11,0-3-4,0-3-42,0-1 0,0 4-23,0-2-32,0 0-36,-7-8-167</inkml:trace>
  <inkml:trace contextRef="#ctx0" brushRef="#br0" timeOffset="128516.604">2546 7352 160,'-10'0'250,"10"0"-186,-8 0-19,8-2 29,0 2-44,0-2-17,8 2 18,-8 0-11,0 0 4,0 0 9,0 0-8,2 2 18,3 19-22,7 7-7,3 12 42,5 2-42,-2 3 0,5-1-6,-5 0-2,-3-5-4,-1-3-2,-1-3 0,-1-10 7,-4-4-4,-1-5-2,-1-2 2,-4-5 2,4-4-1,-5 3-4,2-2 0,-3-2 3,2-2-2,0 0-1,-2 0 0,0 0 6,0 0-9,0 0 3,0 0 0,3 0 13,-3 0 0,0 0 9,0-17 11,2-7-19,-1-3 5,2-5-8,-3 1 1,0-10 5,0-10-16,2-6-1,-2-4 3,4 5 4,-2 8-5,-2 13 2,0 16-2,0 4 5,0 13-7,0 1 0,0 1-3,0 0-44,0 3-63,0 17-110,0-2-182</inkml:trace>
  <inkml:trace contextRef="#ctx0" brushRef="#br0" timeOffset="129291.1729">2899 7113 110,'0'-3'243,"0"-2"-180,0 3-42,0 0 9,0 2-5,0 0-5,0 0 17,0 0 17,0 0-27,4 2 2,5 12 24,1 5 14,0 2-13,5 5-23,1 3-14,1 2 19,0-3-26,-5-4-4,-2-5-3,-4-4-2,-3-4 2,-3-1-3,0-1 0,0 1-5,0 2 5,-16-4-6,-2 3 5,0-7-2,1-4 3,-1 0-1,1 0 1,5-6 15,1-11 0,6-3-2,5-3-8,0-1-3,1-1-2,18-3-1,1 2 1,1 0 1,0 3-1,2-2 0,-5 5 5,-5 8-4,-5 2 3,-2 7-2,-6 3 2,0 0 27,0 0-11,0 0 4,0 0-8,0 0-6,0 0-2,3 0-8,7 7-18,2 12 16,4 11 2,0 1 0,-1-2-25,4-2-94,-5-4-63,1-9-168</inkml:trace>
  <inkml:trace contextRef="#ctx0" brushRef="#br0" timeOffset="130630.2337">2930 7767 254,'0'0'65,"0"0"-54,0 0 15,0 0 9,0 0 3,0 0 6,0 0 17,0 0 1,0-4-27,0-1 9,0 3-8,4 0 7,-2 0 24,-2 2-9,0 0 8,0 0-3,0 0-32,0 0 8,0 0-30,0 9-8,5 24-2,-3 5 2,4 12-2,-6-6 1,2-6-92,0-14-57,2-18-243</inkml:trace>
  <inkml:trace contextRef="#ctx0" brushRef="#br0" timeOffset="131342.9708">3528 7820 771,'0'4'174,"0"-4"-113,6 0 28,0 4-46,9-2-34,10 6-5,7 1-1,5 0 11,-4-2-14,-6-3-8,-2-2-17,-5-2-63,-6 0-19,-3 0 1,-10 0-55,-1 0-135</inkml:trace>
  <inkml:trace contextRef="#ctx0" brushRef="#br0" timeOffset="131544.1182">3548 7748 824,'0'4'273,"0"-4"-219,0 2-29,23-2 2,8 0-10,4 0-13,-5 0-8,-3 0-27,-8 0-125,-15 0-184</inkml:trace>
  <inkml:trace contextRef="#ctx0" brushRef="#br0" timeOffset="132811.2939">4261 7387 304,'0'-4'111,"0"2"-107,0 1 69,0 1-9,0-3-37,0 3-2,0 0-3,0 0-7,0 0 22,0 0-22,0 0 4,0 0 4,0 0-7,0 0-6,0 7-10,0 24 3,0 12 4,8 16 27,0 2-27,0-4-5,-1-7-2,-3-8 3,0-10-3,0-6 3,-2-9-5,0-3 2,-2 0 0,0-7-13,0-1-28,0-4-1,0 0-22,0-2-38,0 0-8,0-2-95</inkml:trace>
  <inkml:trace contextRef="#ctx0" brushRef="#br0" timeOffset="133178.7052">4250 7416 308,'0'-9'226,"0"1"-171,0-4-12,8-8 10,19-1-37,4 0 19,2 3-7,1 5 2,-4 5-16,-3 8-6,-2 0-5,-3 0-3,-7 19 0,-2 8 2,-7 8-2,-6 2 3,0 2 13,0-2 1,-17-5-1,-6-3 16,-2-6-10,-1-2 17,-4-3-28,2-4-1,2-6-1,1-3-9,6-3-7,7-2-13,5 0-40,7 0-21,0 0-58,2 0-118</inkml:trace>
  <inkml:trace contextRef="#ctx0" brushRef="#br0" timeOffset="133591.7767">4517 7744 210,'2'0'331,"0"0"-249,4 0-28,2 0-5,1 0-4,1 0-29,-4 0-14,0 0 5,-4 12-6,-2 9-1,0 12 21,0 4 8,-8 4-7,-2-6 15,1-7-4,9-12 19,0-8-29,0-5-19,0-3 6,19 0-8,6-2-2,-2-12-22,-5-1-83,-4 4-53,-12 6-131</inkml:trace>
  <inkml:trace contextRef="#ctx0" brushRef="#br0" timeOffset="134147.962">4864 7452 216,'0'0'315,"0"0"-231,0 0-46,0 0-6,8 22-13,7 16-6,4 9 31,4 11 9,-1 7-31,-4-3 25,-2-9-17,-1-7-23,-5-20 3,-2-8-8,1-8 14,-3-6-2,0-4-9,2 0 5,3-6-5,-1-22-1,1-9 16,-1-6-19,-5-5-1,0-2 0,-5-4 2,0 1-2,0 1 3,-6 11-3,-2 8 15,-1 9-14,1 13 6,4 5-7,2 4-8,0 2-9,2 0-90,0 10-111,0 9-250</inkml:trace>
  <inkml:trace contextRef="#ctx0" brushRef="#br0" timeOffset="134554.6719">5235 7712 442,'2'0'213,"5"0"-166,6 0-8,0-6 6,6-2-31,2 4-14,-5 4 0,-1 0-8,-7 13 1,-6 16-15,-2 5 16,0 6 6,-12 1 15,-1-5 19,5-8 28,4-7-8,4-13-2,0-1-19,10-7-23,15 0 4,2 0-14,-2-2-4,-6-9-31,-7 4-97,-10-1-93,-2 8-316</inkml:trace>
  <inkml:trace contextRef="#ctx0" brushRef="#br0" timeOffset="135356.5182">5346 7117 304,'0'-1'190,"0"1"-137,0-3-11,0 3-3,0-1-16,0 1-14,0-2 24,0 2 11,0 0 14,0 0 9,0 0-10,0 0-6,0 0-13,0 0-32,0 0-6,0 0-6,13 15-13,8 9 17,6 10 2,-2 4 0,-2 2 0,-5-3-18,-6-3 9,-3-3 0,-6-7 9,0-5 1,-3-4 1,0-4-2,0-3 0,0-3-3,-13 1-2,1-6-22,-3 0 2,1 0 12,-2-16 1,2-6 12,1-4 5,3-7-5,6-1 15,4-4-14,0 1 1,12-3 13,10 7-15,1 0 6,0 10 18,-7 7-7,-1 1 2,-5 7-8,-4 8-4,0-2 10,-4 2-16,7 4 0,3 24 4,5 17-4,3 6 11,1 1-12,1-2-18,6-12-74,-4-18-156</inkml:trace>
  <inkml:trace contextRef="#ctx0" brushRef="#br1" timeOffset="227033.073">1592 6972 97,'0'-3'191,"0"-1"-122,0 0-32,0 2 10,0 1 7,3-1 4,-3 2-19,0-3 29,0 3-20,0 0-10,0 0 18,1 0-29,-1 0 0,0 0 10,0 0-28,0 0 27,0 0-34,0 0 5,0 0-12,0 19 5,0 20 0,0 27 6,0 17-1,0 14 17,0 7-22,0-1 0,-9 0 3,-1-6 0,-2-7-3,-5-9 1,-1-3 12,1-3-5,2-8-8,1-8 1,3-6 11,4-9-12,0-12 0,4-10-1,-1-10-8,2-7 8,2-5-27,0 0-17,0 0-1,0 0-68,0-17-38,-5-18-118</inkml:trace>
  <inkml:trace contextRef="#ctx0" brushRef="#br1" timeOffset="227515.9407">1627 7077 143,'0'-12'0,"4"-4"-25,0 1 1,0 5 22,0-3-2,-1 6 4,1-2 7,-2 4-7,-2-3-3,0-2-55</inkml:trace>
  <inkml:trace contextRef="#ctx0" brushRef="#br1" timeOffset="230625.7534">1668 6889 320,'0'0'288,"0"0"-236,0 0 7,0 0-5,0 0-2,0 0-11,0 0-15,0 0 22,0 0-19,0 0-12,0 0 25,0 0-31,0 0 5,0 0 8,0 0-22,0 0 10,7 0-12,9 0 0,11 0 30,3 0-22,6 0 8,4 0 5,0 0-20,2 0 12,-1-5-13,-1 3 1,-3 1 6,-5 1-7,-2 0 0,-3 0 0,-7 0 8,3 0-15,-3 0 7,3 0 0,2 0 0,2 0 2,8 0-2,8 0 5,0 0 2,1 0-7,-3-5 0,-10 3 0,2-1-3,-1 3 3,-7 0 0,3 0 0,-3 0 7,0 0-11,-1 0 4,3 0 0,-1 0-1,-2 0 1,2 0 0,1 0 4,0 0 2,2-1-8,2-3 2,0-2 0,4 0-2,-1 0 3,1 1-1,-3-1 1,0 1 3,-4 2-7,1-4 3,0 3 0,-4 1-1,4-2 1,-2 1 0,-1 0 1,4 2 2,-3-2-3,2 4 0,-1 0 0,1 0-3,2-2 3,0 2 0,2 0 2,-1-1-1,-1 1 0,-3-2-1,-1 2 0,-5 0-1,-1 0 1,0 0 0,0 0-1,1 0 3,1 0 0,2 0-2,4 0 0,3 0 0,6 0 0,1 0 0,-4 0 0,1 0 3,-3 0-3,-6 0 0,-2 0 0,-6 0-8,1 0 10,-2 0-2,2 2 0,1-1 0,4-1 1,4 0-1,-3 0 0,4 0-2,-5 0 2,-3 0 0,3 0 0,0 0 2,1 0 1,-1 0-3,0 0 0,2 0-4,-2 0 4,4 0 0,-2 0 0,-2 0 3,2 0-1,-5 0-2,0 0 0,1 0-2,-2 0 2,0 0 0,0 0 2,1 0 1,1 0 0,4 0-3,2 0 0,-3 0-2,3 2 2,-2-2 0,0 2 0,-2-2 2,-4 4-1,-1-2-1,-3 3 0,1-1-3,3-2 3,-2 1 0,4-2 0,2 2 4,4-3-3,-1 0-1,3 0 0,0 0-2,2 3 2,-3 1-1,4-1-2,-2 2 3,2-5-2,-3 6-4,-2-4-8,0 1 2,-2-3 3,2 2 0,-2-2 8,-2 0-1,-4 2 1,-1-2-1,-4 2 2,0-2-6,-1 2 6,0-2 0,0 4-3,0-4 6,2 0-1,2 0-2,-1 0-2,2 0-11,0 0 13,-6 0-9,-1 0 8,-9 0 0,0 0 1,-4 0 0,0 0 3,0 0 0,0 0-3,0 0 0,0 0 1,0 0 1,0 0-1,0 0-1,0 0 1,0 0-9,0 0 8,0 0 0,0 0 9,0 0-3,0 0 5,0 0-11,0 8 2,0 15-8,0 13 6,0 14 0,0 5 1,4 6 2,-4-2-3,2 7 0,-2-2 8,0 6-13,0 10 5,0-2 0,0 8 1,0 0 1,0-7-1,2-2-1,4-5-20,-1-7 1,-3-7-25,-2-8 44,0-2 12,0-7-11,0-4 9,-12-3-10,0-3 9,-1-4-9,1-5 0,5-1 0,-6-3 7,5 1-6,2-3 1,0-5-2,3-1 7,1-8-12,0 0 5,2-2 0,0 3 7,-2-3-4,2 0 3,0 0-6,0 0 11,0 0-19,0 0 8,0 0 0,0 0-3,0 0 3,0 2 0,-2 0 0,2 3 4,0-4-12,0 2 8,0 0 0,0-2-1,0 6 1,-2 1 0,2 3 0,-2 0 6,2 0-18,-2 2 12,2-5 0,0-3-8,0 0 8,0-2 0,0 0-5,0-3 12,0 0-10,0 0 3,0 0 0,0 0 5,-2 0-2,2 0-3,0 2 0,-2-2 12,2 0-16,-4 0 4,-5 0-1,-1 0-7,-7 0 8,-1 0 0,-4 0-1,-5 0 12,-2 0-15,-6 0 4,-5-6 0,-5-6-8,-5-1 8,-5-2 0,-4-6-4,-2 4 2,-8 1 1,-1 5 1,-2 7 0,2 4 24,6 0-12,5 0 18,6 0-27,3 2 16,5 0-26,2-2 7,2 0-4,-6 0-6,1-2 7,-6-9 3,-4 1 0,-6 1 12,-4 2-21,-2 5 9,1 2 0,-3 0 38,4 0-17,3 0 7,2 0 0,7 2-24,10-2 35,1 0-39,7 0 0,1 0-3,0 0 4,-7 0-1,3 0 0,-5 0-2,2 0-7,-3 0 9,0 0 0,1 0 0,-3 0 4,1 0-4,-2-10 0,2 1 11,1-4-15,-1 2 4,3 2 0,-2 0 3,-6 1-3,-2 6 0,-5-5 0,-8 1-12,0 4 3,0-1 9,0 3 0,6 0 6,6 0-2,7 0-4,8 0 0,8 0 17,5 0-20,4 0 3,6 0 0,-3 0 2,-10 0-1,-6 0-1,-8 0 0,-5 0 3,4 0-13,1 0 10,2 0 0,2 0 3,6 0 1,0 0-4,4 0 0,2 0 13,4 0-18,3 0 5,5 0 0,5 0 5,-1 0-5,1 0 0,2 0 0,-7-2 8,0-1-18,-4 0 10,-8 3 0,-2-3-3,-5 3 4,-1 0-1,4 0 0,2 0 12,3 0-13,2 0 1,5 0 0,-2 0 22,2 0-19,2 0-3,1 0 0,-1 0 11,1 0-19,-1 0 8,6 0 0,1 0 7,8 0-6,1 0 0,1 0-1,0 0-16,0 0-6,0 0-26,0 0-11,-9 0 34,-1-2-26,-7-1-45,4-4 30,5 1-29,4-8 0,4-16-62,4-13-195</inkml:trace>
  <inkml:trace contextRef="#ctx0" brushRef="#br1" timeOffset="234880.8513">6068 7744 129,'-3'0'70,"0"0"-20,3-2-20,0-1 29,0 0-12,0 3-13,0-1 1,0-3-19,0 4 6,0 0 7,0 0-11,0 0 30,0 0-8,0 0-2,0 0 19,0 0-29,0 0 1,0 0 1,0 0-30,0 0 24,0 0-24,10-3 1,11 0 17,6 0-10,6-3-3,4-3-2,2 0 7,0-4-14,0-1 4,-1-2 0,-3 1 4,-2-4-3,-1-2-1,0 1 0,-2-7 13,1-2-6,-4 0-3,3-6 8,-6 0 21,2-1-23,-2-1 9,-1 2 0,-5-2-11,-2 0 10,-3-1-14,-5-3-2,-1 0 27,-5 2-14,-2-3-1,0 4 0,0-1-9,0 4 21,-2-2-23,-6 1 5,-4 4 10,0-2-18,0 1 14,-2 4 0,1 1-5,-1-4 9,-2 0-18,-1 0 2,0-1 5,-1 6-4,-1-1-1,0 5 2,1 0 10,2 4-13,1 3-1,0-2 0,3 2 17,-1 0-15,-1 1 1,-1-1 2,0 3 8,-4-3-19,0 4 6,1 1 0,1 4 7,3 2-3,5 2 1,5 0-3,2 1 10,2 2-24,0-1 5,0-1-61,0 2-23,0 0-128,0 14-52,0 8-107</inkml:trace>
  <inkml:trace contextRef="#ctx0" brushRef="#br1" timeOffset="235807.4621">6252 6322 311,'0'-8'202,"-7"1"-148,5 0 8,1 3-11,1 1-4,0 1-5,0-1-18,0 3 9,0 0-23,0 0-7,0 0 6,0 0-9,0 0 0,0 3-1,12 6 2,1 7 13,0 0-14,2 1 6,-1 0 26,-1 1-29,1-1 7,1-3-3,-5-6 0,-2-2-10,-1 0 3,-5-5 0,0 1 3,-2-1 1,0-1-3,0 0 13,0 0 1,0 0 22,0 0-4,0 0-7,0-12 37,-8-14-49,-9-12-13,-4-8-2,-2 5 5,-1 6 4,2 4-7,0 10 2,6 3 30,4 5-29,5 6 5,5 4 11,2-1-9,0 4-11,0 0-1,0 0-6,0 0-9,0 0 13,0 0-7,2 4 4,17 10 6,8 3-2,3 9 2,6-5 0,1-1 0,-1-2 0,-1-2 0,-5-3 0,-7-5 2,-7 2-1,-6-7-1,-8 0 0,-2 2-8,0 2 15,0 3-7,-17 16 24,-12 2 8,-9 8 0,3-5-23,8-8-2,11-9 33,7-9-40,7-5-1,2 0-7,0 0-49,2-21-61,15-15-221,0-3-237</inkml:trace>
  <inkml:trace contextRef="#ctx0" brushRef="#br1" timeOffset="252397.5633">8068 6952 168,'2'-5'133,"-2"1"-75,0 2 10,2-3-3,-2-1-37,0 0 10,0 0-38,0-1 3,0 4 11,0 1-2,0 0 2,0 2-5,0 0-4,0 0 16,0 0-21,1 0 6,-1 0 18,0 0-8,0 0 6,0 0-2,0 0-18,0 0 22,0 0-24,0 0 0,0 0 0,0 0 0,0 0 0,0 0-1,0 0-15,0 2 9,4 14-9,3 5 16,1 11 8,0 4 11,-1 2-3,-2 2-5,2-4-4,-3 0-1,-2-2-6,0-2 0,-2-4 9,0-7-8,0-2 3,0-9-4,0-2 3,0-4-6,0-3 3,0 1 0,0-2 2,0 0-1,2 0 3,-2 0-4,2 0 5,-2-3 6,0-14-11,0-7-2,0-9 2,0-7 2,0-2 8,0-2 0,3 4-6,2-2 14,6 4-18,-1 0 0,5 4 4,-1 8-4,-3 8 2,-1 3-2,-2 6 9,-3 6-11,5 3 2,-5 0-3,2 0-3,4 0 5,-1 14-1,1 11-1,5 7 6,-2 8 5,1 5-7,-3 1 3,1 1 5,-4-2-8,-1-4 5,-1-6-6,-3-12 11,0-2-8,-4-7-3,0-1 0,0-6 7,0 2-5,2-3 4,-2-5-6,0 3 6,0-4-24,0 0-4,0 0-73,0 0-52,0 0-149</inkml:trace>
  <inkml:trace contextRef="#ctx0" brushRef="#br1" timeOffset="253237.1446">8522 6870 262,'0'-4'112,"0"4"-53,0 0 2,0-3-11,0 3-38,0 0 20,0 0-17,0 0 5,0 0 24,0 0-9,0 0 9,0 0 10,0 0-41,0 0 25,0 0-30,0 0-8,0 0 21,0 3-19,0-3 0,0 5-2,0 8 13,0 7-11,0 6-2,4 2 0,2 4 19,1 4-17,-1 2 5,0 1-3,-1-1 10,2-2-3,-1-7-11,2-3 0,-2-4 10,-1-8-8,-4-2-2,1-3 0,-2-3 5,0-3-16,0-1 11,0-2-2,0 0-6,0 0 8,0 0 0,0 0-2,0 0-42,0 0-6,0 0-39,3-11-16,-3-2-71,0-4-137</inkml:trace>
  <inkml:trace contextRef="#ctx0" brushRef="#br1" timeOffset="254124.4687">8512 6920 262,'0'-16'113,"3"-2"-92,8-2 46,2 4-10,0-2-42,4 1 33,0 4-24,1 2-10,-1 1 18,-3 3-22,1 7-8,0 0 4,-1 0 2,0 7-7,-1 12-1,-1 7 0,-4 2 24,-2 2-20,-3-3 9,-3 0 8,0-4-16,-3-1 39,-15 3-14,-5-1-11,-2-5 16,2-2-18,1-1 8,5-7 15,4-5-18,1 0 21,7-4-25,0 0-15,3 0 26,2 0-29,0 0 7,0 0-7,0 0 12,0 0-20,0 0 8,0 0 0,0 0 2,0 0-2,0 0 0,0 0-1,0 0-19,0 2 17,0-2-20,0 2 23,0-2-6,0 2 9,0-2-3,0 0 4,0 0 9,0 0-13,0 0 0,0 0 0,0 0 13,0 0-12,0 0 6,0 3 10,0-3-10,0 0 10,0 0-10,-8 0-3,0 0 15,2 0-13,3 0 8,1 0 7,2 0-16,0 0 0,0 0-5,0 0 0,0 0-13,0 0 13,0 0 0,2 0-6,10 0 6,6 0-4,4 18 4,7 3 0,2 5 16,2 2-16,-4-2 0,-4-5-1,-4-3 7,-7-4-13,-2-2 3,-6-8-4,-1 0-3,-3-1-8,-2-1-22,0-2 0,0 0-47,0 2-13,0-2-114,0 0-246</inkml:trace>
  <inkml:trace contextRef="#ctx0" brushRef="#br1" timeOffset="255196.3398">9030 6784 17,'0'-3'289,"0"3"-213,0-3-28,0 3 24,0-1-28,0 1-24,0-3-9,0 3-6,1-1 41,-1 1-23,0 0 11,0 0 7,0 0 2,0 0 7,0 0-22,0 0-14,0 0 38,0 0-40,0 1-1,0 18-8,9 14 0,6 19 32,1 13 8,0 5-36,0-4 24,-2-9-30,-1-10 4,-4-9-2,-3-14-2,-2-6-2,-2-10-6,0-3-10,-2-2 11,0-3-24,0 0-21,0 0-17,0-8-48,-6-16-149,-9-2-237</inkml:trace>
  <inkml:trace contextRef="#ctx0" brushRef="#br1" timeOffset="255638.0513">8813 6816 323,'-7'-1'116,"4"-4"-48,1 1 17,2 0-29,0 2 23,0 0-28,0 0 8,0 2 11,0 0-14,0 0-2,0 0-16,0 0-31,18-6 36,16-6-23,12-1 12,8-2 5,6 2-16,0-2-10,-7 3-11,-7 5 6,-10 1-11,-12 3 5,-7 3-20,-8 0-2,-4 0-10,-3 0-21,-2 0-38,0 0-54,0 6-16,0 0-106</inkml:trace>
  <inkml:trace contextRef="#ctx0" brushRef="#br1" timeOffset="255930.5825">9416 7024 371,'0'2'252,"0"-1"-193,5 10-22,0 9 1,-1 11-33,3 8 89,-5-1-47,0-8-41,-2-2 11,0-7-17,0-7 0,0-5-21,2-6-98,0-3-80</inkml:trace>
  <inkml:trace contextRef="#ctx0" brushRef="#br1" timeOffset="256897.5768">8084 7596 32,'0'0'103,"0"0"-33,0 0 20,0 0 29,0 0-11,0 0-17,0 0-11,0 0-32,0 0 30,0 0-38,0 0 1,0 0 17,0 0-32,0 0-4,0 0-6,0 0-4,6 0-3,8-2-6,11 2 4,8 0 30,9 0-24,10 0 5,7-2-18,5-2 14,2 0-21,-1 0 7,-6 2-6,-5 0-2,-3 2 8,-3-1 0,-1-4-1,5 5 10,7-4-16,2 0 7,7-5 0,-1 3-1,-6-8 1,-1 7 0,-8-2-2,-7 4 7,-5 5-19,-5 0 14,-5 0-4,-5 0-2,-1 0 7,-6 0-1,-2 0 0,3 0 13,-1 0-20,3 0 7,-4 0 0,-3-4 3,-1 4-3,-6-5 0,1 5 0,0 0-30,-4-4 24,-1 4-41,2 0-12,-1 0 34,-1 0-25,-1 0-5,0 0-9,-2 0-19,0 0-18,-2 0-146</inkml:trace>
  <inkml:trace contextRef="#ctx0" brushRef="#br1" timeOffset="257999.0987">8676 7931 349,'0'-3'145,"0"1"-54,0-1-25,0 3-27,0 0 9,0-2-36,0 0 1,0 0 25,0 0-25,0-3 24,0 3-14,0-1 4,0 3 44,0 0-28,0 0-5,0 0 3,0 0-38,0 0 20,0 0-23,0 0 0,0 0-15,0 3 14,5 15-4,9 11 5,3 6 0,1 8 30,-1 5-30,2-7 2,-4-5 10,3-8-9,-6-10-3,-4-5 2,1-6 6,-8-4-14,1 0 6,-2-3 0,0 0 3,0 0 1,0 0-4,2 0 0,-2 0 6,2 0-12,3 0 3,3-13 3,2-18 8,4-10 1,4-10 7,-3-1-5,-6 2-3,-1 7-7,-4-1-1,1 10 0,-5 1-8,0 10 8,0 8 0,0 12-1,0 3-13,0 0-14,-5 0-71,-1 19-62,0 12-39,4 0-163</inkml:trace>
  <inkml:trace contextRef="#ctx0" brushRef="#br1" timeOffset="258344.41">9097 8114 85,'-3'0'343,"-1"0"-209,1 0-37,3 0-10,0 0 9,0 0-64,0 0-3,0 0 5,0 9-11,0 15-9,0 3 2,0 8 9,0-3 12,0-6-37,0-8-5,0-2-29,0-2-78,0-6-95,-5-5-249</inkml:trace>
  <inkml:trace contextRef="#ctx0" brushRef="#br1" timeOffset="261758.579">9976 7487 780,'-15'0'191,"6"-3"-191,4 3 0,5-4-7,0 1-82,0 2-41,17-1-68,-3-1 41,-4-4-111</inkml:trace>
  <inkml:trace contextRef="#ctx0" brushRef="#br1" timeOffset="262650.0012">10017 6856 308,'0'-9'113,"-2"-1"-49,0 5-27,2-1-13,0 5 18,0-5-23,0 5-3,0-1 7,0 1-23,0-1 28,0 2-21,0 0-4,0 0 24,2 6-23,12 27 25,7 14 27,8 17-27,5 11 21,-4-6-50,1-8 7,-6-11-2,-5-13-5,-3-10 0,-7-9-1,-3-4 11,-3-6-18,-2-2 8,0-5 0,-2-1-9,0 0 9,0 0 0,2 0-1,2 0 2,2 0-2,2-7 1,4-19 0,6-11 29,-4-19-22,3-13 6,-5-14-8,-4-7 5,-3 10-10,-5 9 0,0 19 0,0 16 11,0 14-9,-2 6-2,-4 7 0,4 6-19,1 3-28,-3 0-117,-1 13-205</inkml:trace>
  <inkml:trace contextRef="#ctx0" brushRef="#br1" timeOffset="263715.1844">10431 6207 100,'-7'-6'317,"3"1"-192,4 1-82,0 2 11,0 2-54,0 0 3,0 0-15,2 0 11,14 17 1,7 17 17,4 13 4,6 10 7,-2-1-16,-2-5-10,-4-12 11,-7-8-13,-8-11 0,-6-11 2,-4-2 3,0-4 0,-7-3 32,-15 0-6,-4 0 3,1-8-34,0-15 3,5-12 10,3-4-10,7-8-4,8 3 1,2-5 0,4 3-6,23 4 6,10 6 0,7 2 4,-2 6-2,-2 4 4,-10 4-6,-13 12 0,-6 1 24,-11 5-22,0 2 14,0 0 20,0 0 7,0 0 11,0 3-23,0 22-28,0 13 16,8 16-13,17 3-12,8-5-4,4-15-143,-2-22-88</inkml:trace>
  <inkml:trace contextRef="#ctx0" brushRef="#br1" timeOffset="265478.522">11215 7332 404,'0'-2'325,"0"0"-208,2 2-47,4 0-20,4 0-32,11 0-16,8 0 6,8-3 33,1 0-38,-4-1 2,-5 3-10,-6 1-36,-9 0-49,-6 0-52,-8 0-44,0 0-175</inkml:trace>
  <inkml:trace contextRef="#ctx0" brushRef="#br1" timeOffset="265679.0321">11190 7229 865,'-1'0'303,"1"0"-260,0 0-27,13-2-16,16-4-5,13-2-17,1 4-52,-5 0-128,-16 1-126</inkml:trace>
  <inkml:trace contextRef="#ctx0" brushRef="#br1" timeOffset="267156.1466">11859 6832 105,'3'-3'94,"-1"-1"6,4-5-4,2 2-10,0-4-35,-1 3 12,-2-1-37,0 2-10,-1 0 10,-1 5-7,1-1 14,-4 3 8,0 0-13,0-1 33,0 1-34,0 0-5,0 0 1,0 0-19,0 0-4,2 11-10,4 17-4,0 20 14,3 10 2,2 5 7,0-8-4,2-14-5,-3-12-6,-3-13 5,1-10-9,-7-5-6,-1-1 16,0 0-8,0-17 8,0-18 8,0-10-7,-7-6-1,0-1 5,0 1-9,2 10 4,5 7 0,0 5 4,0 9-2,0 3-1,10 2-1,8 6 4,3-4-13,1 6 9,1 1 0,0 3-1,-5 3 1,3 0 0,0 16 0,0 18 0,-2 17-1,1 13 2,-7 10-1,-4 3 17,-1-9-2,-1-14 1,-5-15-16,0-13 14,-2-10-34,0-5 20,0-7-52,0-1-58,0-3-91,-13 0-282</inkml:trace>
  <inkml:trace contextRef="#ctx0" brushRef="#br1" timeOffset="267860.9184">12409 6725 229,'-2'-6'200,"2"4"-113,0-1-35,0 3 18,0 0-49,0 0-8,0 0 21,0 0-14,0 0 6,0 11 1,0 22-20,7 18 104,6 18-55,1 6-31,-1-2 0,-1-15-25,-1-19 2,-2-13-2,-5-11-23,-1-9 19,-3-4-33,0-2-6,0 0 38,0 0-6,0-4 3,-7-19-53,-3-3-20,-3-8 26,2-9-54,-2-6-82,3-3-49</inkml:trace>
  <inkml:trace contextRef="#ctx0" brushRef="#br1" timeOffset="268229.0011">12393 6700 60,'0'-12'268,"4"0"-161,12-4-79,5-2 72,6 0-41,3-1-16,1 2 1,-1 6-23,-4 4 9,-1 7-27,-4 0 11,-5 15-27,-5 18 13,-9 7 0,-2 8 22,-2 4-19,-23 3 2,-6 0 6,-4-5-4,0-9 15,5-8 8,8-14-5,10-4 34,5-9-29,5-6-2,2 0-28,2 0-8,23 0 5,14 3 3,5 2 2,5 0 26,-3 2-25,-11 5-3,-7-1 0,-10-2-37,-11 1 14,-5 1-70,-2 3-44,0-2 2,-5-6-194</inkml:trace>
  <inkml:trace contextRef="#ctx0" brushRef="#br1" timeOffset="268694.1086">12917 6658 198,'0'-4'288,"0"1"-195,0 3-59,0 0 31,0 0-18,0 0-43,0 0 12,0 2-15,6 23-1,7 16 104,4 17-26,-5 10-29,2 5 12,-3-3-43,-2-13 8,-1-9-26,2-16 0,-7-12-10,-1-8 8,-2-8-25,0-4-41,0 0-64,0-13 8,0-22-109</inkml:trace>
  <inkml:trace contextRef="#ctx0" brushRef="#br1" timeOffset="268956.4036">12770 6658 528,'-3'-4'250,"3"3"-131,0-1-37,0-2 3,26-3-70,17-2 4,18-1 81,5 1-42,0 2-7,-5 3-30,-13 4-21,-11 0-3,-15 0-55,-10 0-44,-12 7-38,0 11-155,-21 3 17</inkml:trace>
  <inkml:trace contextRef="#ctx0" brushRef="#br1" timeOffset="271025.132">13192 7026 50,'0'0'34,"0"-2"11,0 1 18,0-2-6,0 0 9,0 1-4,0 0-13,0 2 26,0-2-20,0 1-3,0 1 3,0 0-15,0 0 1,0 0-4,0 0-16,0-2 39,0 2-26,0-3 5,0 3 0,5-3-16,10-6 0,8 2 13,2-5-33,3 1 21,-1 6-24,-2 5 0,-5 0 0,-6 0-3,-4 0-2,-6 1-12,-4 12 0,0 1 15,0 10 4,-12 8 10,-13 3 6,-2 0-10,1-5 4,9-4 4,7-12-14,6-7 37,4-3-38,0-1-1,9 3 0,16-3 0,9-3 11,-2 0-11,1 0 8,-4 0-4,-10 0-4,-9 0-11,-10 0-32,0 16-85,-21 8-130,-13 2-188</inkml:trace>
  <inkml:trace contextRef="#ctx0" brushRef="#br1" timeOffset="272290.028">13555 6458 349,'0'-4'142,"0"2"-112,-2 0 44,2-1-31,0 1 22,0-1-44,0 3-19,0-3 13,0 3-12,0 0 9,0-1 19,0 1-10,0 0 51,0 0-34,0 0-9,0 0 14,0 0-19,0 0-8,0 1-16,7 18 15,11 12 22,7 8-1,2 10-18,4 5 20,-4 0-35,-2-2 5,-3-8-8,-5-7 12,-4-7-16,-3-10 4,-5-6 0,0-5-2,-3-3 4,1-4-2,1 1 0,0-3 9,-4 0-20,0 0 11,0 0 0,0 0-1,0 0 4,0 0-2,0-3-1,2-15 18,1-16-8,1-19-10,3-11 0,0-2 11,2-8-8,0 3 0,-4 6-3,-1 8 12,-4 13-23,0 20 11,0 12-15,0 11 11,-8 1-66,-11 9-152,-8 16-181</inkml:trace>
  <inkml:trace contextRef="#ctx0" brushRef="#br1" timeOffset="273929.6922">10590 7195 49,'0'0'57,"0"0"-7,0 0 26,0 0-12,0 0-13,0 0 0,0 0-9,0 0 20,0 0 4,0 0-5,0 0 31,0 0-24,0 0-5,0 0-6,0 0-30,0 0 7,0 0-31,0-6 2,2-5 25,2 3-22,-1-8 2,2 4 18,-1 4-24,-1-3 20,2 4-24,-2 1 3,-1-1 26,-1 4-27,1 0 1,0 2 1,-2 1 5,0 0-12,0 0 3,0 0 0,0 0 0,0 0 0,0 0 0,0 0 1,0 1 0,5 14-2,5 9-9,5 10 10,1 8 46,2 1-36,0 0-8,-3-7 6,-3-6-2,-5-10-8,-5-4 2,-2-9 0,0-1 3,0-4 4,0-2-7,0 0 11,0 0-11,0 0 13,0 0-13,3 0 0,-3 0-14,1 0 14,-1 0-33,0 0-15,2 0-68,0 0-108,2 0-194</inkml:trace>
  <inkml:trace contextRef="#ctx0" brushRef="#br1" timeOffset="275535.7045">14032 6837 306,'0'0'195,"0"0"-123,0 0-32,0 0 26,0 0-44,0 0-11,0 0 17,0 0-5,0 0 14,0 0 5,0 0-21,0 0 64,0 0-32,0 0-16,0 0-1,9-3-17,7-6 14,0-3-13,5 3-8,1 1 10,-2 3-22,-2-1 0,-3 6-8,-5 0 8,-8 0-4,-2 0-3,0 8-26,-6 15 33,-15 11 4,-3 5 1,-8 2 14,10-8-18,3-8 7,12-9-5,3-10 16,4-3-31,0 4 12,20-4-4,5-3 3,3 0 2,-1 0 6,-2 0-7,-11-6-17,-7 4 6,-5 2-78,-2 0-55,0 0-16,-15 0-229</inkml:trace>
  <inkml:trace contextRef="#ctx0" brushRef="#br1" timeOffset="276569.6923">13977 6051 81,'-2'-6'130,"2"3"-59,0-5 17,0 2-23,0-4-11,0 3-31,0-4 9,0 6 35,0-3-27,0 3-4,0 3 9,0 1-10,0 1 41,0-1-30,0 1-11,0 0 34,0 0-27,0 0 1,0 0-9,0 0-27,0 0-11,0 0 4,14 13-27,4 10 27,7 8 1,2 2 6,-4-5-6,-5-1 15,-2-7-32,-9-7 14,-5-8-27,-2 1 25,0 2 1,-4-1 3,-10 2 19,-2-3-11,1-3-12,3-1 4,3-2 0,4 0-4,1 0 4,2 0 0,2-5-4,0-15-30,-2-11 29,2-8 4,0-3 1,0-1 17,0 7-11,0 8 3,0 1 0,4 4 5,7-4-19,-1 4 5,2-4 0,-5 4 6,-2 3-5,-2 6 6,-1 5-2,0 2 10,-2 6-20,0 1 5,0 0 0,0 0-14,0 0 14,5 18-18,8 17 4,7 14 14,9 12 24,4 3-24,-2-9 5,-3-9-15,-4-10-15,-12-11-110,-10-15-111</inkml:trace>
  <inkml:trace contextRef="#ctx0" brushRef="#br1" timeOffset="277603.787">11985 7535 277,'0'0'140,"0"0"-108,0 0-6,0 0 30,4 0-25,5 0 31,3 0 10,3-5-13,-1 1-3,5 1-20,6-4-5,8-1 39,6-1-25,6 5 5,9-2-7,5-2-23,4 1 7,8-1-27,0 0 11,10-1-3,4-1-7,1-6-1,0 3 0,-9 3 4,-6-1-3,-14 6-1,-10 4 0,-9-1-3,-9 2 3,-4 0-1,-4 0 0,-3 0 1,1-1-3,-1-8 1,2-1 1,-3-3-19,0 3 19,-3 2-12,-3 3 7,-1 0 1,-4 2 4,1 3-6,-3-3 7,0 3-11,0-1 11,0 1 0,-2 0-2,0-2 4,0 0 3,-2 2-5,0 0 0,3 0 9,-3 0-8,0 0-2,0 0 1,0 0-7,2 0 3,0 0-22,0 0-12,0 0 34,-2 0-44,0 0 4,0 0-13,0 0-63,-21 0-126</inkml:trace>
  <inkml:trace contextRef="#ctx0" brushRef="#br1" timeOffset="278414.3286">12293 7910 357,'-2'0'197,"2"0"-144,0 0-1,0 0 12,0 0-18,0 0-38,0 0 37,0 0-28,0 0 9,0 0 14,0 13-14,0 15-3,4 13 24,15 11 11,-3 6-2,5-2-48,0-10-5,0-10 3,-7-15-3,-1-6-2,-7-9-1,-3-6 3,0 3-9,-3-3 6,0 0 0,0 0 9,0 0-8,0 0 4,0 0-5,4 0 6,1-24-6,6-15 2,0-17 3,-6-4 12,0-4 3,-5 8 15,0 6-29,0 2 1,0 13 14,0 10-21,-5 9 0,3 10-6,2 2 6,0 4-36,0 0-53,0 14-147,-2 17-89,2 4-42</inkml:trace>
  <inkml:trace contextRef="#ctx0" brushRef="#br1" timeOffset="278946.0369">12632 8175 401,'0'-3'199,"2"-3"-176,4-6 18,5-1-8,4 3-27,5-3 9,0 4 4,2-1-14,-7 7 33,0 3-37,-5 0 4,-6 0-2,-2 0 2,-2 10-1,0 10 29,0 9-8,-14 8 38,-3-2-30,5-3-4,4-9 20,8-8-26,0-4-6,0-6-17,12 0 13,11 0 2,6-5-15,2 0 0,-2 0 1,-4-2-1,-7-4-71,-5 1-44,-13 1-110,0 0-224</inkml:trace>
  <inkml:trace contextRef="#ctx0" brushRef="#br1" timeOffset="283117.2767">10269 6045 357,'-12'-2'116,"5"2"-102,3 0-1,4 0 15,0 0-16,0 0 8,0 0-14,0 0-6,0 0 17,0 0 4,-2 0 30,-4 0-3,-2 12-13,-4 5 37,-2 5-48,2-2-7,4 1-2,3-3-9,0 0 6,1-4-12,-2 2 2,-1-2 5,0 4-3,-4 0-4,2-2 5,-1-1-2,3-1 5,-4 1-8,0 3 4,-3 3 29,2 4-31,-1 7 10,1 3 1,0 0-12,-1 3 4,3-2-5,-3-5 0,3-5-1,2-3 1,-1-5 0,5-2 8,2 0-1,0-5 2,2 2-9,-2-1 1,0 0-3,-2 0 2,0 4 0,-2-1 7,-1 3-7,-3 1 6,2 4-6,-3 2 0,1 4-2,2-6 2,0-2 0,1-1 10,0-1 1,3-5 0,-5 3-11,2-2 3,0 2-6,-3-1 3,3-2 0,1 1 0,-2 1 3,1-6 0,3 3-3,-1-9 0,2 4 10,-3 0-9,-1-2-1,-1 5 6,-2 2-4,-3-2 0,1 3-2,-3 1 0,1 6-5,0-5 5,2-2 0,1-3 2,0-3-1,1 0 6,-3 2-7,-1-2 2,-3 4-6,0 3 4,-6 3-7,0 2 5,0-3 0,-2-1 1,5-1 1,0-7 0,-2 1-4,6-1 4,0-3 0,-6 6 0,-1-1 0,-1 1-1,0 4-9,-1 1-9,2-1 5,0 1 14,1-4 0,3 1 0,2-7 3,5 2 1,-1-4-4,3-2 5,-5 2-10,-2 2 5,-6 0-11,-4 5 5,2-6-1,0 2 7,-2 0 0,2-2 3,-2 0 0,6-3-3,-1-1 0,6-1 10,2 0-9,-1 0 2,3 3-3,-3 2 5,1-1-17,-2 5 12,2-2 0,1-2-1,1 3 3,2-3 1,2 4-3,-2-1 7,2 2-16,-5 1 9,1 1 0,-3 3 0,1-2 2,0 7-2,-3-1 0,-2 1 8,5-3-16,-2-4 8,3 2 0,1 2 2,2 3-2,2-2 0,6 3 0,2 1 5,0 1-16,0 1 11,0 1 0,0-2-5,0 0 6,0 4-1,7-2 0,-2 2 8,1-1-18,1-5 10,2 2 0,4 0-4,1 0 4,4 1 0,5-1 0,6 0 2,0 4-15,4-3 13,-2-2-9,-3-2 5,1-3-5,1 1 1,-3 0 4,1 0 8,3 0-15,-2 1 11,2-2 0,3-3-5,-1 2 5,1-2 0,3 1-2,3-3 3,-3 1-11,0-1 10,-2-5 0,3 1 0,0-7 3,6-1-2,0 0-1,-3 0 10,0 0-17,1 0 7,0 0 0,3-1 3,-3-7-3,2 4 0,0-7 0,-4 5 10,3-7-20,-7 1 10,5-4 0,1-9 0,1 2 3,2-1-3,2-3 0,-3 4 5,0 2-16,-2-6 11,-4 4-5,-2 0-2,1 1-5,-2-2 10,5 1-8,1-6 14,0 3-15,2-4 11,-1 0-20,-4 3 12,-4-2 0,-2 5 0,3-5 8,-9 4-16,3-4 6,-2 2 10,-3-6-9,3-2-2,-2-3 9,-1 1 2,1 2-5,-2-6-1,-4 6-2,-1 4 8,-1 1 0,-3 0 6,-1 6-4,-1-5 6,1 2 3,-1-3 0,0-4-10,1-1-1,1-2 0,-1 0-6,-1 2 6,1 3 0,-4 4-5,-1 0 10,2 4-10,-7 2 5,1-2 0,1 6 11,-3-5-8,-1 2 5,1-5-8,0-3 9,1-3-15,0-1 6,0-4 0,1 0-4,3 1 6,-6 0-2,1 4 0,-2 2 13,0 0-6,0 1-3,0 2 1,-2-5 20,-2 2-23,2-2-1,0 1-1,0-3 3,2 2-6,0-3 3,-2 1 0,1 3 3,-4 4 0,-3 0 1,-6 4-4,-4 0 11,2-3-18,-2 3 7,-2 0 0,3-1 15,-5 1-11,4 2 3,-5 1-6,1 0 12,-1 3-15,-5 6 2,-1-5 0,-7 7 0,0-2 4,-2-4-4,-4 1 0,-1 2 11,-5-3-16,5 3 5,-2 3 0,-1 1-9,3 6 9,-7 2-15,-4 11-41,-8 24-83,-6 4-11,2-1-297</inkml:trace>
  <inkml:trace contextRef="#ctx0" brushRef="#br1" timeOffset="292282.0286">10143 4889 103,'0'0'121,"0"0"-76,0 0 9,0-2 5,0 0 5,0 0 1,0 0-2,0-2-10,0-1 23,0 2-45,0 0-3,0-3 7,-1 2-10,-2-1 16,3 2-10,-2 3 5,-1-2 42,1-2-47,0 4 1,1 0-1,1 0-12,0 0-2,0 0-17,0 0-15,0 6 9,0 23-20,0 13 26,10 11 9,5 3-3,-3-2 4,2-9-10,-2-12 0,-3-7 1,-3-10-1,-4-8 0,-2-6 2,2-2-2,-2 0 3,2 0-3,-2 0 0,0 0 11,0 0-7,0 0-4,3 0 7,-3 0-6,2 0 12,3-4-1,4-18-11,3-10 48,3-9-37,-1-9 3,-3 1 2,-2 0-4,-2 8 0,-5 6-13,0 12 2,-2 5 21,0 8-23,0 3 3,0 6 0,0 1-3,0 0-5,0 0-39,0 0-43,0 0 7,0 18-146,0 5-71,0 6-38</inkml:trace>
  <inkml:trace contextRef="#ctx0" brushRef="#br1" timeOffset="292702.3971">10438 5204 11,'-6'-12'497,"-2"1"-350,2 1-92,4 2 10,2 5 12,0 1-35,0 2-15,0 0-9,0 0-15,0 0 37,0 5-40,0 24 0,0 17 12,0 8 29,0 1-11,0-14-30,0-12-31,4-13 6,2-6-55,2-10-85,-2-7-111</inkml:trace>
  <inkml:trace contextRef="#ctx0" brushRef="#br1" timeOffset="293787.4281">10402 4392 112,'0'-3'265,"0"-1"-151,0 1-61,0 3 12,0 0-15,0 0-44,0 0 11,0 0-17,9 21 0,4 13 19,-1 8-1,3 7 11,-3-4-4,-2-4-23,0-10 24,-7-7-26,1-15 0,-4-2 8,0-6-5,0-1 2,0 0 18,0 0-21,-2 0 45,-11-10-47,-1-7 0,2-3-5,1 2 5,5-1 0,5 0-1,-1-7 10,2 1-11,0-5 2,5-1 0,10 1 7,4-2-4,-4 8 0,-3 5 7,-5 6-3,-2 2 21,1 6-22,-6 1 1,4 2 29,-4 2-20,0 0 11,0 0 12,0 0-35,0 0 24,0 0-28,4 14-15,6 7 15,7 8 3,0 0 3,2-5-6,-1-6-6,-4-5-3,-1 0-86,-4-3-46,-2 1-17,-5-7-240</inkml:trace>
  <inkml:trace contextRef="#ctx0" brushRef="#br1" timeOffset="294019.0126">10752 4546 559,'-2'0'237,"2"0"-196,0 0-36,9-7-2,13 2-3,5-1 0,1-1-44,2 7-15,-6-2-69,-6-1-192</inkml:trace>
  <inkml:trace contextRef="#ctx0" brushRef="#br1" timeOffset="294254.5491">10962 4314 314,'-2'9'328,"2"19"-277,0 16-37,0 19 3,0 10-5,15-1-12,9-3-46,-4-13-189,-6-18-220</inkml:trace>
  <inkml:trace contextRef="#ctx0" brushRef="#br1" timeOffset="295873.12">10735 5425 168,'1'0'156,"-1"0"-80,0-2 2,0-1-10,0 0-12,0 3-12,0 0-6,0 0 34,0 0-34,2 0-4,-2 0-2,0 0-15,0 0-1,0 0-16,4 13-1,4 18 1,3 14 20,-1 9 9,0 10-6,-3 0-17,-5-3 1,0-8-7,-2-3 0,0-15 0,0-11 0,0-11-6,0-9-14,0-4-50,2 0-48,4 0-84,0-12-177</inkml:trace>
  <inkml:trace contextRef="#ctx0" brushRef="#br1" timeOffset="296607.0008">10829 5409 164,'-6'-5'336,"0"4"-266,-1-1-20,5 2-7,2 0-27,0 0-16,0 0 6,-2 3-6,-2 16 3,-2 2 17,0-1 12,-3-2-10,3-4 11,2-4-3,2-8-27,2 1 42,0-3-35,0 0-3,-2 0 15,2 0-9,0 0 7,0-3 5,0-14-16,0-9 18,0-3-27,0-7 0,0-1 6,0 5-5,0 4 8,0 6-9,0 5 13,2 0-6,2 10-7,-2 0 0,-2 5 11,0 2 3,0 0 6,0 0-7,0 0 2,0 0-9,0 9-6,0 12 0,8 12 2,7 4 19,-1 2-11,3-11-10,0-5 12,-3-5-21,-4-9 9,-4 2 0,-4-7 5,1-2-3,-3 5 2,0-4 20,-7 2-7,-16 4 55,-5 0-63,-1-1-7,6-8 17,8 0-18,6 0-2,6 0-8,3 0-97,0 0-34,0 0-241</inkml:trace>
  <inkml:trace contextRef="#ctx0" brushRef="#br0" timeOffset="335385.7611">24462 11 34,'4'0'117,"3"0"-117,13 0-21,10 0 0,16 0 18,16 0-28,8 0-34</inkml:trace>
  <inkml:trace contextRef="#ctx0" brushRef="#br0" timeOffset="411517.1616">1616 9002 381,'0'0'115,"0"0"-105,0 0-10,0 0 0,0 0 13,0 0 3,0 0 21,0 0 16,0 0-16,0 0 22,0 0-28,0 0 4,0 0 14,0 0-8,0 0-3,0 0-14,0 0-22,0 0 23,0 0-25,0 0 0,0 0 11,0 0-2,0 0 7,0 0-5,0 0-6,0 0 10,0 0-15,3 2-5,3 22-2,4 16-2,3 12 9,-1 1 0,-2-3 5,1-11-7,-3-11 2,-2-6 0,1-7 2,-5-7-2,0-1 1,-2-5-1,2-2 3,-2 0-6,2 0 3,-2 0 0,0 0 8,0 0-7,0 0 3,1 0-4,-1 0 4,0 0-7,0 0 8,0 0-5,3 0 22,1-7-10,1-14 4,5-12 10,2-6-22,0-4 25,1-4-27,-3 5-2,-2 4 12,-1 8-10,-5 11 3,-1 6-5,1 12 5,-2-1-8,0 2 3,0 0-6,0 0 5,0 0-24,0 0-17,0 0-37,0 0-69,7 0 2,1 0-80,-1 0-145</inkml:trace>
  <inkml:trace contextRef="#ctx0" brushRef="#br0" timeOffset="412200.7197">1927 9271 346,'-5'-2'78,"3"-3"-44,2 5 16,0-2-2,0 2-25,0-6 1,0 3 5,0-4 1,0 0 29,0 2-33,4 1 5,1 2 19,3 2-21,-2 0-11,4 0-18,0 0 13,2 0-12,0 2-1,-6 12-8,-2 6 6,-4 3 4,0 2 5,0 5-7,-20 2 8,3-5-1,-2-3-5,7-8-1,5-6 23,5-8-3,2-2-6,0 0-15,0 0-19,11 0 15,11 0 4,8 0 3,-4 0 15,-3 0-4,-4 0-9,-9 0-5,-2 0 6,-3 0-16,-5 0 10,0 0-44,0 11-41,0-1-79,0-1-92</inkml:trace>
  <inkml:trace contextRef="#ctx0" brushRef="#br0" timeOffset="412918.8506">1587 9693 480,'-3'-3'110,"-2"0"-99,5 1 38,0 2 9,0-2-17,0 0 10,0 2-14,0 0 41,0-2-32,0 2 2,0 0 22,0 0-12,0 0-6,0 0 3,0 0-33,0 0 27,0 0-49,0 0-3,6 0 3,15 0-13,14 0 13,13 0 0,4 0 12,5 0-6,1 0-6,-2 0 0,-5 0 1,-7 0 0,-11 0-2,-9 0-3,-11 0-41,-7 0 18,-6 0-34,0 0-44,0 9-58,0 7-58,-16 2-198</inkml:trace>
  <inkml:trace contextRef="#ctx0" brushRef="#br0" timeOffset="413789.0564">1648 9913 64,'0'0'523,"0"-2"-432,0 2-58,0-5-6,0 5-19,0 0-8,0 0 6,0 0 15,0 0 17,0 0 7,0 0 10,0 0-16,0 0-10,0 0-14,8 11-2,4 13-1,9 10 3,0 1-4,0 2 4,-2-7-11,-4-1-4,2-8 0,-7-2 6,-2-3-10,1-8 4,-6 1 0,2-3-1,0-4 2,-3-2-1,-2 0 0,1 0 3,-1 0-11,0 0 8,0 0 0,0 0 21,0 0-1,2-3 0,0-11 1,3-3-20,0-6 30,5-9-24,-3-8 0,3-8 17,1 4-21,1 1 6,-6 6-9,1 14 12,-3 7-18,-4 9 6,0 7 0,0 0-6,0 0-4,0 0-32,0 21-35,0 6-78,0 2-69,-4 3-214</inkml:trace>
  <inkml:trace contextRef="#ctx0" brushRef="#br0" timeOffset="414116.6139">2071 10126 200,'0'0'619,"0"0"-501,0 0-53,0 0-21,0 1-38,0 26-6,0 7-1,0 10 1,0-3-1,0-10 4,0-6-17,0-11-22,0-9-86,0-5-49,0 0-163</inkml:trace>
  <inkml:trace contextRef="#ctx0" brushRef="#br0" timeOffset="414607.6556">2288 9737 203,'-4'-3'400,"4"0"-329,0-1-16,0 4-7,0-3-25,0 3 16,0-2-10,0 2 20,2 0 17,8 0-30,2 0 27,8 0-40,5 0-6,1 0 6,11 0-22,-4 0 2,-1 0-3,-5 0-11,-9-1 7,-6-1-55,-8 2-52,-3 0-16,-1 0-31,0 0-38,0-3-137</inkml:trace>
  <inkml:trace contextRef="#ctx0" brushRef="#br0" timeOffset="414839.1776">2304 9585 733,'-3'0'369,"3"0"-324,0 0-17,0 0-28,12 0-7,10 0 6,3 0 2,-2 0-12,-2 0 11,3 0-55,-5 0-67,-4-4-114,-7 0-199</inkml:trace>
  <inkml:trace contextRef="#ctx0" brushRef="#br0" timeOffset="427072.899">3034 9173 114,'3'-17'62,"2"-1"-28,-3 1 0,-2 8 22,0 1-6,0 4 20,0 1-10,0-1 2,0 4 7,0-2-15,0 2-1,0 0-6,0 0-21,0 0 22,0 0-21,0 0-5,0 0 8,0 5-27,0 17 1,0 16-1,4 11 1,3 8 13,0-5-17,2-8 0,-6-15-1,5-9 1,-4-7-11,-3-10-14,1-3-109,-2 0-82,0-9-227</inkml:trace>
  <inkml:trace contextRef="#ctx0" brushRef="#br0" timeOffset="427665.9774">2897 9674 19,'-6'0'313,"0"0"-256,5 0-9,1 0 29,0 0-23,0 0 6,0 0-11,0 0-2,0 0 35,0 0-11,0 0 4,0 0 6,0 0-36,0 0 10,0 0-26,0 0-15,0 0 18,0 0-31,0 0 1,7 0-2,20 0-13,16 0 13,13-2 2,9-6 0,4 2 16,-3 0-17,-1-1-1,-9 6 0,-12-5-4,-11 6 1,-12 0-14,-13 0-11,-3 0 8,-5 0-54,0 0-47,0 0-20,0 0-73,0 0-280</inkml:trace>
  <inkml:trace contextRef="#ctx0" brushRef="#br0" timeOffset="428256.4119">3009 9987 37,'0'-3'284,"0"1"-142,0-1-86,0 1-2,0 2 12,0 0-20,0 0-4,0-2 15,0 2-11,0 0 12,0 0-27,0 0-7,0 0 29,0 0-31,0 24-12,0 13-1,0 18-7,6 1 27,0 0-29,1-9 0,-3-16 5,1-8-5,-5-5 0,3-11-1,-3-3-19,0 2-3,0-4-45,0 3-4,0 0 11,0-2-48,0-3-36,0 0-99,0-15-76</inkml:trace>
  <inkml:trace contextRef="#ctx0" brushRef="#br0" timeOffset="428604.7313">3130 9931 100,'0'0'348,"0"0"-227,0 0-58,3 0-10,5 0-14,4 0-6,7 0 1,4 0 35,-1 0-19,3 0-24,-6-2-5,-5 2-18,-3-4-2,-8 2-1,0 2-4,-3 0 0,0 0-37,0 0-36,0 0-26,0 0-81,-8 0-307</inkml:trace>
  <inkml:trace contextRef="#ctx0" brushRef="#br0" timeOffset="429264.0134">3148 9968 188,'0'0'159,"0"0"-44,0 0-26,0 0-11,0 0-32,0 0-22,0 1 7,0 2-14,-3-3 7,3 2-1,0-1-22,0 6 12,0 2-13,0 8 0,0-1 21,0 2-19,0 1 12,0 0-2,0 2-6,0-1 5,0-3-11,3-4 0,-3-4 7,0-7-7,1-2 0,-1 0 0,4 0 7,5-2-9,1-15 4,5-5 8,-1 0 13,2 3-20,-1 0-3,-3 9 0,5 2 0,-5 4-5,3 1 1,-2 3 2,5 0-5,1 3 7,1 12 0,0 6-1,-5 3 4,-3 3-10,-5-2 7,-4-1 0,0-1 4,-3-7-1,0 4 0,0-1 16,-6 1-16,-11 1 17,-2-4-13,-2-6 11,4 0 29,-5-8-14,4-3 10,0 0 3,-1 0-44,-2-3 1,3-16-3,-3-2-40,4-2-41,11 3-97,4 4-143</inkml:trace>
  <inkml:trace contextRef="#ctx0" brushRef="#br0" timeOffset="443679.1281">1612 12025 151,'0'0'55,"0"-2"-24,0 2 20,0 0 30,0-2 30,0 0-40,0 2 2,0 0-31,0-1-11,0 1 5,0 0-11,0-2 4,0-2 0,0 4-25,0 0 42,0 0-31,0 0 10,0 0 12,0 0-19,0 0 2,0 0-18,0 0 10,0 0-14,0 0 2,-2 26-13,-2 20 7,-2 24 4,4 14 2,2 2 0,0-9 1,0-7-17,0-16 16,0-11-22,0-14 22,0-13 0,0-3 1,0-11-1,0 3-25,0-3 19,0-2-48,0 0-44,0 0-53,0-7-238</inkml:trace>
  <inkml:trace contextRef="#ctx0" brushRef="#br0" timeOffset="444259.0693">1484 12100 141,'0'-2'501,"5"-3"-462,7-9-39,7-8-2,7-1 2,7-4 8,-2 6-2,2 3 8,-6 7-4,-4 5-6,0 5-3,-4 1 11,-4 0-9,3 8-2,-4 16-1,-4 4 9,-4 0-2,-4 3-4,-2-6 0,0-3 18,0-4-7,0-4 4,-2 0 9,-4 1-23,0-6 24,-3 2-27,4-4 1,-7 2 19,-3-4-11,-7 1 3,-4-1 10,-7-5-4,-4 0 41,0 0-29,4 0-12,10 0 16,9 0-29,7 0-5,7 0-1,3 0-155,27 0-100,8-3-143</inkml:trace>
  <inkml:trace contextRef="#ctx0" brushRef="#br0" timeOffset="445090.6501">1811 12485 369,'0'0'228,"0"0"-219,0 0 21,0 0-8,0 0-20,0 0 15,0 0-17,0 0 16,8 0 10,0 0-19,6-6 34,3-2-31,0 3-9,-1 4 16,3 1-17,-2 0 0,-3 0 0,1 1 2,-3 14-5,0-3 3,-2 3 0,-5-2 4,-5 5-2,0 1 6,0 1 4,-18 7-6,1-6 15,-2-2-11,5-3 4,1-8 18,9 2-19,2-9-8,0 2-5,2-3-4,0 2-6,0-1 2,0 1 8,4 0-3,6 2 5,3 0-2,1-4 0,-1 0 10,2 0-10,3 0 0,-4 0-6,1 0 3,-3 0-44,-2 0-29,0 0-3,-3 0-124,-4-15-241</inkml:trace>
  <inkml:trace contextRef="#ctx0" brushRef="#br0" timeOffset="445494.6871">2288 12456 285,'0'0'465,"0"0"-379,0 0-71,4 0 15,3 0-21,2 0-1,9 0-6,-1 1 38,8-1 18,2 0-36,2 0 1,0 0-20,-2 0 13,4 0-22,-6 0 6,-5 0-35,-6 0-17,-6 0-64,-8 0-55,0 0-135</inkml:trace>
  <inkml:trace contextRef="#ctx0" brushRef="#br0" timeOffset="445719.129">2313 12322 636,'0'0'306,"0"0"-289,0 0-5,0 0-9,13 0-3,6 0 0,8 0 3,2 0 11,3 4-25,-3 1 11,8 1-74,-8-4-78,-11-2-230</inkml:trace>
  <inkml:trace contextRef="#ctx0" brushRef="#br0" timeOffset="447354.3572">3061 11684 345,'-9'0'213,"6"0"-182,3 0 5,0 0 8,0 0-5,0 0-39,0 0 4,0 0 3,0 0-3,0 21-4,0 13 7,0 21 5,0 13 19,0 7-31,3 6 0,0-6 7,1-10-6,-2-19-1,1-13 0,-3-15 5,0-6-14,0-9 8,0 1-28,0-4 4,5 0-61,-3-16-91,-2-12-162</inkml:trace>
  <inkml:trace contextRef="#ctx0" brushRef="#br0" timeOffset="447767.8442">2998 11823 491,'0'-10'74,"0"-1"-62,5-3 10,13-7-21,5 2 31,2-2-4,5 3-4,-1 6 17,3-1-29,-4 8 5,-1 5-17,-5 0 6,2 7-14,-8 20 8,-1 10 0,-9 4 10,-6 7-9,0-9 3,-6-3 15,-17-5-18,-4-8 38,-6-2 1,-2-7 2,-4-7 27,0-7-13,2 0-14,1-3-27,10-11-4,9 5-22,9 1 3,8 5-66,4 1-81,23-1-124,5 3-241</inkml:trace>
  <inkml:trace contextRef="#ctx0" brushRef="#br0" timeOffset="448279.9961">3341 12168 609,'0'0'135,"0"0"-96,0 0 24,0 0-28,0 4-27,0 22-16,0 11 5,0 6 3,0-2 4,0-12-4,0-10-2,0-6-28,0-12-98,0-1-95,5-1-254</inkml:trace>
  <inkml:trace contextRef="#ctx0" brushRef="#br0" timeOffset="448960.1761">3541 11765 576,'0'-6'101,"0"4"-60,0 0-22,0-1-1,0 3-18,0 0 0,0 0 25,0 0-11,0 0 1,0 5-6,11 20-6,2 16 29,0 3-21,4 8-7,0-4 7,-2-5-10,-1-10-1,-1-5 0,-6-6 9,1-6-17,-1-7 8,-3 2 0,-2-4 1,0 1-1,2-4 0,-1 2 0,-2-1 7,1-2-15,-2-3 6,0 0 2,0 0 0,2 0 2,-2 0-1,3 0 18,-1-8-19,2-15 32,2-10-25,0-8 1,0 0 10,1-7-15,-1 1 7,-2-6 2,2 0-8,0 3 16,1 0-17,-1 12 0,0 7 13,-2 14-16,-2 6 0,-2 7-2,2 4-27,-2 0-9,5 0-55,-1 0-53,0 0-10,-3 0-185</inkml:trace>
  <inkml:trace contextRef="#ctx0" brushRef="#br0" timeOffset="449379.2543">3891 12069 532,'0'0'161,"0"0"-105,0 0-20,0 0-24,0 18-12,0 16 0,-5 11-2,1 0 4,1-7-2,1-9 0,2-6-1,0-9-1,0 1-32,0-5-48,0-8-45,0-2-183</inkml:trace>
  <inkml:trace contextRef="#ctx0" brushRef="#br0" timeOffset="450123.6118">3944 11249 277,'-4'-8'104,"2"7"-6,2-2 29,0 3-62,0 0-29,0 0 21,0 0-21,0 0-2,0 0-7,0 0-27,0 6-2,5 26-27,13 15 29,3 11 12,3 2-12,-3-6-7,-6-8-11,-5-16-28,-4-9 44,-6-7-7,0-5 9,0-7 0,-18-2 0,-2 0-6,-2-17-2,1-10-6,3-2 9,3-3 5,5 5 0,4-1 20,6 4-14,0-6 5,4 2-11,17-4 9,1-1-7,3 0-1,-2 6-1,-2-4 24,-3 7-19,-5 1 6,-4 8 11,-2 7-18,-4 2 17,-3 4-7,0 2-3,0-2 37,0 2-33,0 0-3,0 0-12,0 0-3,0 21-3,2 18-19,10 15 25,6 10 0,2 0 0,5-6-76,-1-8-59,-8-15-201</inkml:trace>
  <inkml:trace contextRef="#ctx0" brushRef="#br0" timeOffset="451097.8658">3099 12615 136,'-5'-4'56,"2"2"-25,3 2 34,-4 0 22,3 0-29,-7 0-3,3 0 12,1 0-7,-4 0 3,2-4-12,-1 4 9,-4 0 19,4-4-37,-4 4-19,2 0-8,2-2-12,7 2 24,-2 0 1,2 0-21,0 0 18,0-2-24,0 2-1,0 0 11,0 0-7,0 0 2,0 0-6,0 0-9,8 0 0,20 0 0,11 0 9,11 0 20,11 0-15,1 0 11,3 0-16,3 0 0,-1 0 5,-3-6-1,-4 2-4,-4 0 0,-5 4 5,-3 0-11,-1 0 6,-5 0 0,-3 3-2,-6 2 3,-3-2-1,-1 0 1,-6-3 3,0 0-8,-4 0-5,-7 0-22,1 0 17,-3 0-39,-6 0-16,-2 0-24,-2 8-36,0-4-96,-12 2-198</inkml:trace>
  <inkml:trace contextRef="#ctx0" brushRef="#br0" timeOffset="452102.2127">3201 13015 189,'-2'-2'192,"2"-2"-111,0 2 2,0-2-7,0 3-28,0-1-6,0 2-14,0 0 0,0 0 27,0 0-32,0 0 2,0 0 6,0 0-25,0 0-2,0 0-4,0 0-2,0 7-10,4 19 17,12 11-5,5 9 15,0 3-12,0-1-1,-3-4-2,-2-15 0,-4-3 0,-1-13 0,-4-6 0,-3-2 0,-1-2 7,-1 1-11,-2-4 4,0 0 0,0 0 1,0 0 3,0 0-4,0 0 12,3-4-12,-1-13 28,2-13-1,5-19-15,0-12 21,0-2-17,-5-1 5,-2 5-12,-2 2-2,0 12-14,0 11 3,0 11-35,0 13 25,0 10-51,0 0-68,0 17-119,0 10-141</inkml:trace>
  <inkml:trace contextRef="#ctx0" brushRef="#br0" timeOffset="452551.2967">3498 13244 208,'-4'0'326,"4"0"-243,0 0-36,0-8 3,2 0-50,11-7 3,3 6 22,-1 5-22,-3 1 0,-1 3-2,-6 0 3,2 7-5,-5 22 1,-2 3 0,0 8 23,0-1-21,-12-6 8,2-7 15,7-4-11,3-11 13,0-8-27,0 1 4,14-4 0,8 0 1,0 0 11,5 0-8,-7 0-8,-3 0-25,-7 0-78,-10 0-64,0 0-179</inkml:trace>
  <inkml:trace contextRef="#ctx0" brushRef="#br0" timeOffset="453232.3695">3669 12709 459,'-2'0'123,"2"0"-97,0 0-3,0 6-23,12 21 0,5 18 10,4 5 0,-2 1 13,-5-5-20,-5-7 4,-5-10 10,-4-8-15,0-4 17,0-7 0,0-4-12,-6-5 9,-1-1-7,-3 0-6,0 0 5,-1-21-8,3-10-4,6-2 2,2-3 4,0-3-1,4 3-1,11 3 3,1 7 15,-1 5-12,-6 9 11,-2 1 5,-3 7-12,1 4 12,-5 0-4,0 0-12,0 0 19,0 0-24,2 4-1,5 19 6,4 8-1,5 11 13,1-8-18,2-2 3,2-4-14,-1-8-30,-1-7-90,-9-6-144</inkml:trace>
  <inkml:trace contextRef="#ctx0" brushRef="#br0" timeOffset="453619.887">4386 12667 229,'0'0'472,"9"-2"-381,6 2-61,7-2 22,6 0-32,-1 2 1,-6 0-21,-2 0-4,-5 0-24,-3 0-86,-7 0-69,-4 0-193</inkml:trace>
  <inkml:trace contextRef="#ctx0" brushRef="#br0" timeOffset="453797.0204">4370 12529 726,'0'0'259,"0"0"-219,27 0-30,12 0-1,6 0-9,-1 4-39,-9 1-150,-14-5-332</inkml:trace>
  <inkml:trace contextRef="#ctx0" brushRef="#br0" timeOffset="464871.7176">5023 12079 104,'-5'14'104,"4"-4"-33,1-2-22,0-1-18,0-2-5,0-1 15,0-2-9,0-2-7,0 2 6,0-2 23,0 3-19,0-3 12,0 0-3,0 0-14,0 0-4,0 0 8,0 0-17,0 0 28,0 0-22,0 0 7,0 0 4,0 0-14,0 0-6,0 0-14,0 11 12,0 12-16,0 15 10,0 15 0,0 10 19,0-4-11,0 4 4,0-7-11,0-11 1,0-12-6,0-6-2,0-10 0,0-8 4,0-1-4,0-8 0,0 0-18,0 0-69,0 0 4,0 0-53,0-13-28,0-4-137</inkml:trace>
  <inkml:trace contextRef="#ctx0" brushRef="#br0" timeOffset="465337.6265">4956 12150 173,'-2'-4'243,"2"2"-152,0-6-26,0-1-27,0-4 16,15-1-24,1-4 2,5 0 10,0 2-13,4 3-5,2 1 3,4 5-22,0 1 15,-3 6-20,-1 0-5,-4 11 2,-5 14 6,-5 6-2,-5 5-1,-4-1 4,-4 2 5,0-8-8,0-4 4,-10-2 10,-5-5-1,-3-1 5,-5 0-4,-2-3-9,-3-3 15,1-5-21,2-2 0,4-4 5,9 0-4,4 0-1,1 0-24,7-7-61,0-5-42,0 4-141</inkml:trace>
  <inkml:trace contextRef="#ctx0" brushRef="#br0" timeOffset="465753.0291">5291 12550 251,'-2'0'336,"2"0"-259,0 2-41,0-1-15,0 10-18,0 11-3,0 3 0,0 9 40,-6-10-27,0 5-10,1-14 5,2-7-4,-2 0-4,3-4-21,2-4-94,0 0-147</inkml:trace>
  <inkml:trace contextRef="#ctx0" brushRef="#br0" timeOffset="467346.8866">5712 11633 103,'0'-1'139,"0"1"-96,0-3 10,0 1 18,0 2 13,0-2-30,0 2 0,0 0 5,0 0-11,0 0-7,0 0-6,-1 0-23,1 0 31,0 0-35,-2 0-3,-3 0 5,-8 11-10,2 16 2,-8 13-2,1 13 0,0 14-2,2 8 4,4 13-2,6 16 6,4 3-3,2 2 6,0-5 1,0-6-9,6-12 30,13-1-12,4-8 1,4-1 2,8-7-17,2-2 9,-3-12-14,3-8 1,-7-11-10,-8-11-2,-9-8-38,-5-13-14,-6-4-83,-2-12-111</inkml:trace>
  <inkml:trace contextRef="#ctx0" brushRef="#br0" timeOffset="468043.2276">5897 11854 232,'0'0'234,"0"-3"-158,0 0-21,2 3 10,0-2-46,-1 2-3,-1 0 5,0-3 9,0 3 11,0 0-4,3 0-16,-3-2 33,0 2-35,0 0-10,0 0-7,2 0 0,5 22 0,6 15-2,3 10 0,4 5 25,-2-3-24,-4-5-1,1-15 1,-7-8-1,-1-13 4,-5-6-4,-2-2 0,0 0 2,3 0 3,4-18 5,3-13 32,0-11-17,-1-1-18,-1-7-7,-2 1 3,-2-2-2,-2 6-1,0 1 0,1 9 1,-3 13 2,0 9-6,0 10 0,0 3-46,0 1-45,0 26-125,0 4-205</inkml:trace>
  <inkml:trace contextRef="#ctx0" brushRef="#br0" timeOffset="468525.9346">6190 11953 350,'0'0'310,"0"0"-231,0 0-51,1 0-10,-1 11-18,2 14-5,-2 13 5,0-1 4,2 4 1,-2-10-5,3-5-8,-1-7 7,1-11-73,-3-8-150</inkml:trace>
  <inkml:trace contextRef="#ctx0" brushRef="#br0" timeOffset="468981.9282">5963 12369 377,'0'-2'176,"0"-2"-85,0 4 10,0 0-42,0 0 12,0 0-25,0 0 0,14 0-7,11 0 12,8 0 22,6 0-31,5 2-23,1 2 22,-4 0-41,-7-1-3,-12 1-26,-8-1-53,-8 6-77,-6 3-75,0-1-220</inkml:trace>
  <inkml:trace contextRef="#ctx0" brushRef="#br0" timeOffset="469868.7877">6018 12635 76,'-2'0'303,"2"0"-155,0 0-53,0 0-15,0 0-30,0 0 10,0 0-8,0 0-5,0 0 24,0 0-29,0 0-18,0 0-6,0 16-18,11 13 0,3 12 14,4 7-11,-1-4 13,-2-3-16,-1-15-2,-6-9 2,-3-5 0,-3-8 2,0-1-2,-2-3-2,0 0-8,2 0 10,-2 0-5,2 0 3,-2 0-7,3 0 9,4-17 0,1-10 1,2-13 36,-1-11-33,-4-4 3,-2 1 5,-3 8-11,0 6 3,0 12-4,0 8 0,0 8-10,0 11 10,0 1-29,0 0-68,0 0-120,8 1-92</inkml:trace>
  <inkml:trace contextRef="#ctx0" brushRef="#br0" timeOffset="470279.8426">6245 12817 59,'0'0'390,"0"0"-271,5 0-79,3 0-6,4 0-10,0 0-4,3 0-16,-3 0 5,-1 0 4,-1 15-9,-4 9-4,-6 1 3,0 6 1,0 2 15,-6-5 10,-2 1-4,2-10 40,1-11-20,5-4-20,0-4-13,0 0-12,15 0 9,10 0 9,0 0-18,0-4 0,-8-3-13,-2 6-72,-8-2-76,-7 3-194</inkml:trace>
  <inkml:trace contextRef="#ctx0" brushRef="#br0" timeOffset="470940.549">6378 11670 207,'0'0'97,"0"-2"-48,0 0 17,0 2-10,0 0-6,0 0 5,0 0 23,0 0-26,0 0-2,0 0-19,0 0-25,0 14-3,12 13 7,9 14-10,4 15 20,4 15-14,3 12-3,2 16 12,0 9-8,-2 3 9,-5-1 0,-7-6-13,-6-8 18,-5-10-17,-5-5 12,-4-6-3,0-6-2,0-9 1,-13-12-12,-1-12 0,0-9-7,-1-10-31,1-9-97,-1-8-112,-1 0-299</inkml:trace>
  <inkml:trace contextRef="#ctx0" brushRef="#br0" timeOffset="472176.4676">6541 11123 172,'-3'0'111,"3"-4"-30,0 2 30,0 2-33,0-2-15,0 1 23,0 1-31,0-2 7,0 2-12,0 0-11,0 0 1,0 0-14,0 0-11,0 0 21,0 0-32,0 0-2,0 0-2,0 0-4,0 16-7,19 16 1,4 12 10,0 8 10,2 3-9,-5-1-1,-3-8 0,-3-10 0,-8-10 2,-1-8-2,-5-6 0,0-4 7,0-2-5,0-4-1,-13-1 9,1-1-9,-3 0 0,-2 0-1,8-8 0,-2-5-9,5-10 9,6-3-6,0-13-5,0-11 0,14-7 10,7-6 1,0 4 0,-1 5 9,-6 13-8,-1 10 5,-6 13 5,-3 8-1,-4 4 7,0 6-1,0 0-7,0 0 11,0 0-18,0 0-4,0 16 0,0 27-18,5 22 13,6 10 5,6 1-68,-2-12-105,0-21-208</inkml:trace>
  <inkml:trace contextRef="#ctx0" brushRef="#br0" timeOffset="474766.0127">7065 12742 485,'-2'0'197,"2"0"-110,0 0-8,0 0-22,0 0-42,17 0-14,8 0 45,4 0 0,2 0-12,0 0-19,-4 0-10,-7 0-5,-8 0-23,-5 0-72,-5 0-24,-2 0-76,-4-6-190</inkml:trace>
  <inkml:trace contextRef="#ctx0" brushRef="#br0" timeOffset="474952.2113">7057 12613 921,'0'0'178,"3"0"-166,25 0 9,11 0-3,7-4-10,-7 0-8,-11 4-30,-13 0-180,-15 0-133</inkml:trace>
  <inkml:trace contextRef="#ctx0" brushRef="#br0" timeOffset="476786.9545">7635 12053 200,'0'-5'187,"0"3"-135,0 0 24,0 2-22,0 0-17,0 0-11,0 0-5,0 0 12,0 0 4,0 0-8,0 0 25,0 0-30,0 13-18,7 22-4,5 15 8,2 12 21,-3 8-31,-1 1 3,-3-6-2,-3-10 4,0-17-5,-4-8 0,2-17 0,-2-1-2,0-11-2,0 1-21,0-1 14,0-1-40,0 2-25,0-2-28,0 0-63,0-5-111</inkml:trace>
  <inkml:trace contextRef="#ctx0" brushRef="#br0" timeOffset="477014.8901">7662 12145 62,'0'-1'0,"0"-1"-1,0-1-50</inkml:trace>
  <inkml:trace contextRef="#ctx0" brushRef="#br0" timeOffset="479555.6264">7627 12367 61,'-2'0'199,"2"0"-58,-2-2-33,2 0-11,0 2-50,0 0-8,0 0-13,0 0-2,-2 0 11,2 0-1,-2 0-1,2 0 31,0 0-24,0 0 1,0 0-5,0 0-19,0 0 3,0 0-20,0 0 6,0 0-4,0 0-2,0 0 0,0 0-1,0 0 5,0 0-8,0 0 3,0 0 1,0 0-2,0 0 2,0 0 0,0 0 5,0-7-3,0-1 12,6-8-14,7-1 3,-1-2 13,3-3-13,-1 0-3,3-6 6,-3 1-4,1-4 6,-6 9-8,-2 3 0,-4 5 11,-3 10-4,0 0 3,0 4-1,0 0-9,0 0 15,0 0-15,0 0 4,0 0-9,0 0 5,0 0 0,0 0-2,0 0 0,0 0-2,0 0 1,0 0 0,0 6-10,0 8 15,0 9-2,0 3 0,0 5 3,0 1-5,0 3 2,0-2 0,2-4-3,2 2 3,-4-8 0,2-5 0,0-1 4,-2 0-5,3-4 1,-3 2 0,2 4-2,-2-3 2,3 1 0,-3-2 2,2-6 3,-2-6-7,0-2 2,0 3 0,0-4 5,0 0-4,0 2-1,0-2 1,0 1 7,0 4-14,0-2 6,0 4 0,-7 0 4,0-1-4,-4 3 0,1-2 2,-3 1 2,4-2-7,2-2 3,3-3 0,4-1 2,0 0 0,0 0-2,0 0 9,0 0-7,-3 0 11,1 0-6,0-1 0,0-3 6,0 2-12,0 2 4,-1 0 1,3 0-3,0 0 10,0 0-12,0 0 2,0 0 22,0 0-25,0 0 1,0 0-2,0 0-4,0 0 1,0 0 0,0 0 4,0 0-8,0 0 8,0 0-2,0 0 1,22 0-18,7 0 18,11 0 1,2 0 0,-3-4 8,-6 4-8,-10 0 0,-11 0-1,-7 0 8,-5 0-10,0 0 3,0 0 0,0 0 5,0 0-5,0 0-16,0 0-31,-5 0-85,-3-6-108,0-3-212</inkml:trace>
  <inkml:trace contextRef="#ctx0" brushRef="#br0" timeOffset="480117.0003">8038 12423 64,'-2'-4'506,"2"0"-391,0-7-91,5 1-2,17-4 1,3 1-21,2 9 4,-1-1-3,-7 5 0,-2 0 4,-5 5-6,-4 12 1,-1 2 31,-7-1-20,0-2 0,0-3 3,0-6-16,0-3 12,0 1-9,0-5-1,-11 3 22,-7-2-22,-1-1-2,-3 3 1,-3 1 7,4 2-14,5 0 6,3 2-1,6 0-9,5 5 10,2-2-7,0 6 5,2-1-2,19-4 4,4-4 9,4-5-4,2-3 36,2 0-9,-4 0-11,-6-7-21,-6-6-3,-7 5-40,-5 1-44,-3 3-47,-2 1-57,0 2-311</inkml:trace>
  <inkml:trace contextRef="#ctx0" brushRef="#br0" timeOffset="480471.7327">8344 11900 219,'-8'-5'315,"3"5"-225,5 0-48,0 0-20,0 0-21,0 17-1,0 15 0,0 15 17,5 15-7,3 16 16,-2 9-7,0 5-13,-1-4 24,-2-20-30,4-16 1,-3-20-1,0-14-4,-2-11-1,0-7-58,-2 0-70,0-14-136</inkml:trace>
  <inkml:trace contextRef="#ctx0" brushRef="#br0" timeOffset="480657.7659">8256 12381 702,'0'-3'159,"0"1"-113,0-5-29,26 3-17,9 2 17,7-3-13,-3 5-4,-4 0-29,-6 0-99,-6 0-68,-13 0-265</inkml:trace>
  <inkml:trace contextRef="#ctx0" brushRef="#br0" timeOffset="481167.3192">8551 12490 413,'0'1'103,"3"1"-100,-1 2 36,1-4-9,-3 0-29,0 0 7,0 0-3,0-4 30,0-16 18,-3-4-49,-6-4-4,2 5 24,4 1 5,0 2-11,3 6 9,0 2-14,6 4 6,13-3-16,3 10-3,5 1 7,0 0-5,-2 9 10,-2 14-12,-7 8 5,-5 1 19,-7 1-23,-4-5 10,0-4 5,0-11-12,0 0 13,-2-8-17,0-5 3,0 0 16,0-12-19,-1-16-15,3-15 0,0-1-14,11 1 19,12 7-5,2 9 12,-6 9-3,1 10 10,-5 8-4,2 0 16,-2 12-3,0 24 19,-8 9-16,1 1-10,-6 2 15,-2-6-21,0-12-2,0-12-46,1-15-68,5-3-108</inkml:trace>
  <inkml:trace contextRef="#ctx0" brushRef="#br0" timeOffset="482936.9319">9226 12019 174,'0'-1'158,"0"-1"-32,-2-2-33,2 4-37,0 0-20,0 0-26,0 0 31,0 0 2,0 0 4,0 0 16,0 0-29,0 0-8,0 15-26,0 24 9,0 18-10,0 9 1,0 10 0,0-2 6,0-9-5,0-13-1,0-15 0,4-20-6,-2-6 5,0-11-43,4 0-58,1-24-35,1-13-193</inkml:trace>
  <inkml:trace contextRef="#ctx0" brushRef="#br0" timeOffset="483244.037">9309 12030 369,'1'0'206,"10"0"-133,7 0 5,10-3-2,8 1 16,6-2-32,-5 1-19,-4 1 17,-11 2-41,-4 0-9,-12 0-8,-3 0-5,0 0-1,-3 3-57,0 5-52,0 9 13,-19-6-100,1-7-358</inkml:trace>
  <inkml:trace contextRef="#ctx0" brushRef="#br0" timeOffset="483783.752">9332 12075 159,'-7'0'150,"4"2"-85,2-2 15,1 2-13,0-2-35,-2 8-5,0 1 24,0 8 4,-1 4 0,3-3-12,0 2-32,0 2 11,3-9-22,3-2 3,1-3 5,-1-4-7,-3 1-1,-1-3 0,1-1 5,-1-1-9,3 0 4,6 0 0,5 0 3,7-12-2,4-7 1,0 6-2,0-2 2,-2 4-4,-7 5 2,-1 6 0,-2 0-1,-1 0 5,3 10-4,0 16 20,1 2-17,-3 4 0,-5 0-3,-5 0 0,-3-5-3,-2 0 5,0-5-2,0-5 9,-12-2-5,-8-3 17,-2-3-10,-6-4-8,-1-5 18,-4 0-11,0 0 5,0-14 19,2-5-31,4 0-3,6 5-8,8 2-41,9 7 4,4-3-94,0 1-159</inkml:trace>
  <inkml:trace contextRef="#ctx0" brushRef="#br0" timeOffset="485358.3351">9195 11707 164,'-4'-1'118,"2"0"-89,2-4 2,0 3-1,0 2-1,0 0 4,-2 0 28,2 0 45,-4 0-18,1 0-30,-1 0 7,0 0-47,-4 0 11,-3 0-29,0 8 0,-7 19-8,1 5 10,-5 16-2,2 14 11,-3 16-10,5 15 35,0 13-25,6 7-10,7 2 19,5-5-18,0-7-1,27-6 8,13 0-4,11-6 15,11-7-20,1-17 5,1-15-11,0-17-63,-12-14-54,-13-16-72,-18-5-363</inkml:trace>
  <inkml:trace contextRef="#ctx0" brushRef="#br0" timeOffset="486179.0438">9684 11570 371,'0'0'182,"0"0"-105,0 0-8,0 5-26,9 1-39,5 9 47,7 7 6,4 15-27,4 17 22,2 22-15,2 18 21,-1 18 0,-7 22-32,-6 8 5,-9-1-31,-8-7 2,-2-15 6,0-22-7,-6-10-1,-10-20 0,-3-11-17,1-15 0,-4-12-56,7-15-61,-7-14-45,6 0-170</inkml:trace>
  <inkml:trace contextRef="#ctx0" brushRef="#br0" timeOffset="492714.7415">9953 11168 69,'0'0'162,"0"0"-73,0-2-28,0 1-9,0 1-22,0 0 0,0 0 16,0 0-5,0 0 25,0 0-18,0 0-2,0 0 6,2 0-20,2 0-14,1 6-7,0 21 11,2 8 45,-1 7-20,-2 0-31,-2-2-4,2-9-10,-2-8 0,0-5-2,0-9 0,-2-3-11,0-5-20,0-1-69,0 0-60,0 0-142</inkml:trace>
  <inkml:trace contextRef="#ctx0" brushRef="#br0" timeOffset="492982.7431">10063 11436 231,'0'0'356,"0"4"-234,0 6-60,0 7-35,3 8-23,2 6 41,-3 1-40,2-8-5,-4-4 0,0-7-35,0-7-50,0-6-59,0 0-205</inkml:trace>
  <inkml:trace contextRef="#ctx0" brushRef="#br0" timeOffset="493366.9655">10168 11224 374,'0'-1'291,"0"1"-204,0 0-28,2 0-42,-2 0-7,2 1-20,0 25 15,-2 5-5,0 8 17,0-7-10,3-4 2,4-9-9,3-7 4,5-6-4,8-6 2,0 0-2,1 0 11,1-13-6,-4 2-5,-6-2-32,-11 9-57,-4 2-8,0 2-77,-4 0-218</inkml:trace>
  <inkml:trace contextRef="#ctx0" brushRef="#br0" timeOffset="493596.5088">10309 11190 107,'0'0'485,"0"0"-369,0 0-91,0 22-24,8 18 65,2 13-16,-2 7-3,1 2-19,-6-5-11,2-13-17,-1-8-6,-3-12-68,-1-10-27,0-14-187</inkml:trace>
  <inkml:trace contextRef="#ctx0" brushRef="#br0" timeOffset="494120.0711">10369 12296 482,'0'0'211,"5"0"-136,5 0-8,12 0-37,4 0 44,5 1 5,4 5-53,-4-3-3,-4 1-23,-6-4-2,-8 0-24,-11 0-53,-2 0-63,0 0-66,-21 0-329</inkml:trace>
  <inkml:trace contextRef="#ctx0" brushRef="#br0" timeOffset="494298.5751">10323 12186 829,'0'-5'180,"31"-4"-141,9 3 6,6 2 7,-2 4-37,-13 0-15,-8 0-86,-17 0-145,-6 10-285</inkml:trace>
  <inkml:trace contextRef="#ctx0" brushRef="#br0" timeOffset="506696.0336">10885 11476 117,'-4'0'397,"4"0"-260,-3 0-98,3 0-12,0 0 2,0 0-15,0 0-13,0 0 14,0 0 7,0 0 18,0 0 2,0 0-3,0 0-1,0 0-14,0 0-21,0 0 7,0 0-10,0 0 0,0 0 4,0 0 4,0 0 12,0 0 9,0 0-12,0 0 11,0 0-27,0 5 0,0 13-2,0 11-1,-8 13 2,-2 10 0,-2 5 2,-7-2 2,2-1-3,1-3-1,5-8 6,9-6-4,2-5 5,0-7-7,0-7 0,7-2 8,5-7-8,5-5 5,0-4 11,5 0 7,-2 0 4,-3 0-8,-2 0-16,-5 0 5,-2 0-8,-3 0-2,-1 0-9,-1 0-15,-1 0-23,0 2-65,1-2-75,-1 0-8,-1-15-189</inkml:trace>
  <inkml:trace contextRef="#ctx0" brushRef="#br0" timeOffset="507048.582">11013 11684 167,'0'-2'329,"0"2"-205,0 0-66,0-2-6,0 2-7,0 0-26,0 0 17,0 0-6,0 0 18,0 2-11,0 22-14,0 14 7,-7 12 28,3 4-28,-2 1 7,0 0-15,0-3 4,-1-11-8,4-10-17,-2-6 3,1-11-4,2-4 1,1-5-9,1 1 3,0-3-16,0 0-24,0 1-44,0 2-50,0-2-52,0 2-83,0-2-73</inkml:trace>
  <inkml:trace contextRef="#ctx0" brushRef="#br0" timeOffset="507481.9363">11190 11581 160,'0'-4'216,"2"-1"-94,-2 5-40,2 0 1,-2 0-20,0 0-8,0 0-1,0 19-11,0 17 1,-15 9 7,0 9-9,-2-1-1,3 5-13,6-13 1,5-8-3,3-11-11,0-9-5,17-8-6,9-7-1,10-2 14,2 0-9,-8-18-6,-5 4-2,-11 3-4,-6 2-16,-4 5-27,-4 3-46,0 1-36,0 0-52,-2-2-155</inkml:trace>
  <inkml:trace contextRef="#ctx0" brushRef="#br0" timeOffset="507771.1748">11333 11593 522,'0'0'155,"0"0"-108,0 0-21,0 6-3,-5 27-20,0 14 21,-2 12 50,-3 13 18,0 9 0,-1 1 1,1-2-34,2-10-29,1-14-30,5-18-2,0-16 1,0-9-26,1-10-43,1-3-69,0-14-90,0-16-58</inkml:trace>
  <inkml:trace contextRef="#ctx0" brushRef="#br0" timeOffset="508001.9105">11419 12175 14,'0'8'668,"0"6"-532,0 11-120,0 5-5,0 5 9,0-3-20,0-3-4,0-4-17,0-8-34,0-8-52,-3-9-105,3 0-238</inkml:trace>
  <inkml:trace contextRef="#ctx0" brushRef="#br0" timeOffset="508548.2976">11618 11790 304,'0'-5'275,"0"-8"-173,14-2-28,7 2-7,2 0-24,-3 5 3,0 5-16,-4 3-15,-3 0 2,-1 11-5,-5 15 1,-2 5 3,-5 4-12,0-2 17,-12-2-14,-15 3 13,-5-4 12,-2-1-9,4-10-11,6-2-12,11-10 9,7-5-5,4-2-4,2 0-1,0-7-6,23-10-11,6 0 3,1 1 12,-1 6-1,-4 7-3,-4 3 7,-5 0 0,-7 13 7,-7 18 2,-2 5 16,-2 4 4,-21-1 0,-7-1 25,-3-5-10,5-11-14,3-7-15,5-8-15,7-7 0,5 0-39,8-22-128,0-6-165</inkml:trace>
  <inkml:trace contextRef="#ctx0" brushRef="#br0" timeOffset="509599.0824">11964 11791 299,'0'0'271,"0"0"-169,0 0-38,11-6 14,11-9-18,2 2-22,4 8-9,1 5-9,0 0-17,0 7 19,-3 16-12,-4 5 1,-9 5 2,-8-1-4,-5 1-1,0-7-5,-3-9-1,-12-2 11,-1-8-13,-3-4 0,0 1 0,-1-4-2,1 0 2,1 0 0,3-4 3,0 3-3,7 1 0,2 0-2,2 0 1,0 0-4,1 11 1,1 10 1,2-1 3,0 4 6,0-2 5,15-2 5,8-6 7,4-8-8,3-6 5,6 0 3,-3-17-21,-6-10-2,-7-7-55,-10-2-107,-8-8-97,-2 5-348</inkml:trace>
  <inkml:trace contextRef="#ctx0" brushRef="#br0" timeOffset="509884.7225">12343 11089 509,'-4'-2'179,"4"2"-146,0 0-6,0 32-27,2 31 7,12 27 72,-3 23-5,-3 14 26,-8 7 1,0-7-39,0-18-48,-2-29-14,-2-32 0,4-20-11,0-23-34,0-5-46,0-33-123,0-22-187</inkml:trace>
  <inkml:trace contextRef="#ctx0" brushRef="#br0" timeOffset="510067.0516">12150 11651 855,'-1'0'239,"1"0"-210,17 4 5,29 2 12,21-4 12,3-2-22,-6 0-36,-16 0-19,-16 0-99,-12-4-192,-15 0-235</inkml:trace>
  <inkml:trace contextRef="#ctx0" brushRef="#br0" timeOffset="510610.6909">12566 11848 576,'-9'24'147,"5"5"-132,4 4-7,0-9-4,0-2 9,0-9-13,0-5 0,0-4 2,0-4-2,0 0 13,-1-16 9,-2-9 2,-1-7 32,4-7-21,0-3-12,0-1 6,8 2 2,11 7 11,2 6-9,-5 12-24,1 11 16,-3 5-16,3 0-7,2 22 10,-3 16-4,-2 12 15,-7 5-16,-5 0 0,-2-6 4,0-13-10,0-15 0,0-10 4,0-11-2,0 0 5,0-30-5,2-16 4,10-12-13,2-2 7,3 8-1,2 10 5,-1 12-4,2 11 5,-5 9-3,2 10 2,-5 3 8,-1 33-2,-3 18 9,-6 9 13,-2-2-14,0-5-8,-8-12-11,-3-14 3,5-13-6,-2-17-69,2 0-107,-1-22-184</inkml:trace>
  <inkml:trace contextRef="#ctx0" brushRef="#br0" timeOffset="517906.9394">1777 14255 326,'0'0'200,"0"0"-113,0 0-33,0 0 4,0 0-25,0 0-6,0 0-2,0 0-13,3-1 31,-3 1-10,0 0 10,0 0 14,0 0-9,0 0-12,0 0-15,0 0-13,0 0-5,0 9-3,0 18-8,0 14 7,0 7 2,0 2-1,0-1 0,0-5 8,0-5-13,0-6 5,0-4 0,0-7 2,0-1 1,-5-5-2,2-3-1,1-6-8,2-7 3,0 0-23,0 0-19,0 0-16,0 0-32,0 0-43,0-16-65,0-4-188</inkml:trace>
  <inkml:trace contextRef="#ctx0" brushRef="#br0" timeOffset="518382.9544">1545 14322 235,'-5'0'278,"3"-3"-206,0 3-2,2 0 12,0 0-7,0 0-15,0 0-6,0 0-14,0 0 28,0 0-27,0 0 0,0-1 14,0 1 0,0 0-7,0-3-9,0 3-36,10 0 18,19-5-18,15 5 4,9 0 19,6-3-17,-4-2-1,0-2-8,-7 2 6,-10-2-21,-12 6 10,-13 1-32,-9 0-15,-4 0-38,0 0-16,0 0-68,-8 4-125</inkml:trace>
  <inkml:trace contextRef="#ctx0" brushRef="#br0" timeOffset="518976.469">1970 14574 211,'0'0'340,"0"0"-234,0 0-46,0 0-5,0 0-24,0 0-18,4 0-7,7 0 8,4 0 11,2 0-5,-2 3 2,0 6-20,-6-5 1,-1 8-3,-1 0 7,-4 8-3,-3 2-4,0 8 1,-13 2 11,-6-4-8,1-2 3,6-5 18,2-5-11,8-7 23,2-2-37,0 2-6,9 2 6,11-1 0,7-8 11,-2 2-5,-2-4 1,-1 0 0,-11 0-7,-5 0-6,-2 0-5,-2 0-78,-2 0-58,0 0-120</inkml:trace>
  <inkml:trace contextRef="#ctx0" brushRef="#br0" timeOffset="519278.9434">2511 14705 651,'4'0'122,"9"0"-101,5 0 24,1 0 14,3 0-28,-6-3-27,-2-2 8,-5 5-15,-4-2 3,-1 2-24,-4 0-20,0-4-32,0-5-44,-4-7-256</inkml:trace>
  <inkml:trace contextRef="#ctx0" brushRef="#br0" timeOffset="519480.7275">2433 14594 697,'-15'-4'348,"15"0"-261,0 0-77,17-1 25,15 2-30,6 3 29,-1 0 5,-9 0-37,-6 0-2,-4 0-13,-8 0-94,-8 12-117,-2-12-134</inkml:trace>
  <inkml:trace contextRef="#ctx0" brushRef="#br0" timeOffset="522980.9507">3062 14279 137,'0'-5'250,"0"2"-174,0-1-47,0 3-10,0-7 8,0 8 8,0-3-11,0 3 35,0 0-9,0 0-6,0 0 17,0 0 8,0 0-23,0 0-11,0 0-32,0 0 17,0 0-20,0 12-10,0 16 10,7 15 0,0 9 13,1 1-13,-3-3 16,-3-5-18,3-12 2,-3-10 0,-2-6 2,1-9-2,-1-4 1,0-1-1,0-3-22,0 0 17,0 0-54,0 0-45,0-24-32,0-13-178</inkml:trace>
  <inkml:trace contextRef="#ctx0" brushRef="#br0" timeOffset="523512.6405">2822 14226 366,'-5'0'120,"0"0"-101,5 0 23,0 0 18,0 0-19,0 0-15,0 0 33,0 0 0,0 0-5,0 0 21,0 0-19,0 0-3,0 0-14,0 0-38,0 0 22,0 0-23,9 0 0,14 0 0,11 0 10,12 0 19,6 0-11,-3 0-8,-1 0-5,-7-3-5,-10-3-3,-8 4-3,-11 1 1,-4 1-10,-8 0-9,0 0-46,0 0 2,5 0-54,1 0-55,0 0-138</inkml:trace>
  <inkml:trace contextRef="#ctx0" brushRef="#br0" timeOffset="523844.1533">3323 14455 319,'0'3'287,"0"0"-214,0 2-38,0 7 5,0 7-2,0 10 1,0 4-1,0-2 2,0-4-27,3-10 7,-1-1-20,0-10-2,-2 0-2,4-6-22,-2 0-88,-2 0-99,0-12-358</inkml:trace>
  <inkml:trace contextRef="#ctx0" brushRef="#br0" timeOffset="527025.5869">3761 13952 178,'0'0'78,"0"0"-58,0 0 11,0 0-14,0 0-11,0 0 3,0 0 8,0 0 35,0 0-10,0 0 8,0 0 20,0 0-20,0 0-6,0 0-6,0 0-32,0 0 24,0 0-13,0 0 0,0 0 20,0 0-11,0 0 2,0 0 1,0 0-22,0 0 22,0 0-22,0 0-6,0 4 3,-7 19-3,-1 6-1,0 13 0,0 7 2,1 7-7,3 3 5,2 10 0,2 4 5,0 2-2,0 7-2,2-5 16,9 2-13,3-2 8,7 6-12,4-3 0,2 0 1,1-13-1,-1-11-13,-2-15 6,-6-10 7,-3-6-7,-5-9-6,-4-5-8,-1-5 8,-1 0-33,-1-6-43,4 0-16,-4 0-187</inkml:trace>
  <inkml:trace contextRef="#ctx0" brushRef="#br0" timeOffset="529484.7479">3901 14087 238,'0'0'186,"0"0"-118,0 0-12,0 0-27,3-4-10,-3 4 19,0-4 0,2 4 20,-1 0 12,-1 0-25,0 0 11,0 0-22,0 0-9,0 0 10,0 0-29,0 0-2,0 0-4,4 4-13,4 12 13,5 11 0,-1 2 0,3-3 5,-3 3-1,-1-8-4,-1-2 0,-4-3 5,-2-13-10,0 2 5,-1 0 0,-3-5-4,0 0 4,0 0 0,0 0 0,2 0 0,0 0-7,-2 0 7,2 0 0,-2 0-8,4 0 8,4-21 0,7-7 24,-1-12-21,2 1 19,-2 0-22,-1 6 1,-3 4 8,-6 7-7,4 9-2,-7 1 1,-1 7 10,0 5-18,0 0 7,0 0-18,0 0 2,0 5-77,0 11-57,0 4-56,0 4-193</inkml:trace>
  <inkml:trace contextRef="#ctx0" brushRef="#br0" timeOffset="529740.1692">4217 14196 213,'0'3'302,"-2"12"-228,2 2-54,-2 10-7,2 14 23,-2-2-7,-1-2-9,-3-10 10,6-3-29,-2-16 2,2-5-3,0-3-46,0-3-115,0-20-359</inkml:trace>
  <inkml:trace contextRef="#ctx0" brushRef="#br0" timeOffset="530292.0608">3938 14565 153,'-6'-4'274,"2"4"-174,2-2-26,0 2-1,2 0 2,0 0-14,-3 0 0,3 0 17,0 0-29,0 0 10,0 0-31,0-5-10,0 5 10,0 0-28,5 0-4,17 0 2,14 0 2,9 0 18,7 0-15,-2 0 1,-3 0-2,-10 0-2,-10 0-19,-13 0-14,-5 0-40,-7 0-18,-2 0-64,0 0-51,-9 0-333</inkml:trace>
  <inkml:trace contextRef="#ctx0" brushRef="#br0" timeOffset="530946.8706">3977 14832 203,'-2'0'262,"0"-3"-162,2 3-12,0-4-26,0 4-24,0 0 17,0 0-17,0 0 6,0 0 2,0 0-37,0 13 15,17 10-9,4 13 33,-1-1-8,-1-1-38,0-11 2,-7-11-4,-4 1 7,-3-10-12,-2-3 5,-3 4 0,0-4 0,0 0 1,0 0-1,0 0 0,2 0-10,1 0 8,-3 0-19,4 0 16,-2 0 3,1-7 4,7-17 5,2-8 28,0-9-31,2 1 18,-2 1-22,-3 7 0,-3 12-8,-2 6 5,-2 12-18,4-2-15,1 0-81,1 4-31,1 0-86,-6 0-206</inkml:trace>
  <inkml:trace contextRef="#ctx0" brushRef="#br0" timeOffset="531353.0359">4319 14929 580,'-3'0'107,"3"0"-88,0 0-19,0 0 0,0 0-2,0 3-10,0 14 12,0 3 11,0 4 12,0 4 11,0-4 20,-5 0-6,2-9 22,3-6-28,0-1-30,0-1 9,0-3-20,0-2-1,3 2 2,10-4 7,1 0-1,4 0-8,-2 0-5,0 0 3,-5 0-33,-2 0-30,-2 0-22,-2 0-53,-5 0-130</inkml:trace>
  <inkml:trace contextRef="#ctx0" brushRef="#br0" timeOffset="532035.4666">4296 13775 206,'-2'0'405,"2"0"-293,0 0-52,0 0-35,0 0-24,0 9-1,10 4-7,13 16 7,4 9 11,5 17 3,4 10 11,-4 11-5,1 11-4,-10 5 6,-2 7-17,-6-8 6,-7 2 2,-2-4 9,-3-7 13,0 2-22,-3-4 2,0-12-12,0-12 2,0-16-5,-10-5 0,-5-7 0,1-4 1,-1-6-1,3-3-23,0-3-20,3-1-36,4-11-9,2 0-1,3 0-27,0-20-164</inkml:trace>
  <inkml:trace contextRef="#ctx0" brushRef="#br0" timeOffset="532950.0752">4541 13276 110,'-2'0'239,"2"0"-118,0 0-46,0 0-25,0 0-21,0 0 14,0 0-22,0 0 10,0 0-5,0 0-17,0 20 2,9 9-1,11 15 21,5 7 25,2 1-53,-2-4 1,-5-4-2,-4-9 1,-5-3-3,-7-15 0,-4-2 0,0-4 6,0-5-5,0-3-1,-7-3 0,-8 0-16,-2 0 5,0-7-9,1-17 5,2 0 10,1-7 10,3-2-5,6-4 10,4 5-2,0-4 3,0 4-11,4 5 6,9 2 6,-1 6-7,-2 3 4,-2 3 1,0 5-8,-1-2 7,-1 3-9,-5 1 2,2 3 4,-1-1-4,-2 0-1,0 4 5,3 0-6,-3 0 8,0 0-8,0 0 3,0 0 4,4 8-7,6 22-8,3 16 8,4 12 10,0 3-1,-3-6-9,1-6-40,-3-13-27,-3-16-81,-5-8-153</inkml:trace>
  <inkml:trace contextRef="#ctx0" brushRef="#br0" timeOffset="533186.7113">4853 13584 148,'0'0'386,"7"0"-282,5 0-69,7 0 1,4 0 7,-2 0-31,0 0-12,-4 0-33,-5 0-33,-10 0-220</inkml:trace>
  <inkml:trace contextRef="#ctx0" brushRef="#br0" timeOffset="533412.6194">5010 13280 62,'0'0'582,"0"0"-486,0 0-51,0 29-36,0 21-8,2 18 15,7 1-3,-3 5-7,-2-5-6,-2-12-81,-2-15-208</inkml:trace>
  <inkml:trace contextRef="#ctx0" brushRef="#br0" timeOffset="533963.2178">5083 14697 572,'0'0'265,"4"0"-173,2 0-55,8 0-34,9 0 17,3 0 4,1 0 0,-4 0-16,-6 0-8,-8 0-10,-8 0-54,-1 0-29,0-6-6,-6-6-126</inkml:trace>
  <inkml:trace contextRef="#ctx0" brushRef="#br0" timeOffset="534150.0789">5002 14574 204,'-2'0'773,"2"0"-633,0 0-129,18 0 9,11 0 1,3 0 23,-4 0-44,-7 0-5,-5 0-51,-11 0-202,-5 0-310</inkml:trace>
  <inkml:trace contextRef="#ctx0" brushRef="#br0" timeOffset="537972.3244">5472 14385 336,'0'0'299,"0"0"-227,0 0-48,0-2 31,3-6-39,11-9 0,6 0 10,2 3 4,-2-3 7,3 6-17,0-2-19,0 1 18,2 5-16,0 6-3,-4-2 0,2 3-2,-1 0 2,-4 0-11,-4 0-10,-6 3 17,1 5-22,-5 4 15,-4 4 10,0 4 1,0 5 6,0 7-6,-8 7 6,-9-2 0,1-2-5,2 1-1,-2-8 3,9-5-2,-2-6-1,7-5 0,2-4-2,0-3-9,0-1 7,0-1 1,11-3 2,-4 0 1,2 0 11,3 4-5,5-4 5,3 0 29,4 0-25,0 0 7,2 0 11,-2 0-11,-3 0-12,-7 0-10,-7 0-5,-1 0-2,-6 0-26,0 0-26,0 0-45,0 0-79,0 0-189</inkml:trace>
  <inkml:trace contextRef="#ctx0" brushRef="#br0" timeOffset="538872.9162">5977 14338 375,'0'0'167,"0"0"-126,9 2-28,5 1-13,2-3 71,5 0-34,1 0 3,-1 0 2,0-12-3,-2-1-11,-5-2-13,-4 2-13,-3 5 26,-4 0-26,-3 1 3,0 6 3,0-7-2,0 5 5,0-2-10,-1 2 5,-12-2-8,-5 2 2,-7 3-8,-2 0 8,0 0 5,-3 8 8,5 3-13,3 10 0,7-5 2,7-8-2,4 4-1,4-5-2,0 2-9,0 1 10,13 3-3,1-1 5,-1 1-5,-4-2 5,-2-2 0,0-6 0,-6 1 1,4-2-2,0-2 1,2 0-16,5 0 15,11-2 2,6-14 9,9-8 8,-1-2-17,-3 4-1,-2 3-10,-10 3-14,-7 12 19,-7-1-9,-6 2 7,-2 3 6,0 0 2,0 0 7,0 0-8,0 0 4,0 0 2,0 0-6,0 0 0,0 11 0,7 13 4,3 8 12,2 9-8,0 6-7,3 1 13,-3-4-14,-1-8 2,-5-8 1,-2-12-2,-2-3 1,-2-7-2,0-4 0,0-2-9,2 0-15,-2 0-47,2-5-55,-2-15-85,0-7-289</inkml:trace>
  <inkml:trace contextRef="#ctx0" brushRef="#br0" timeOffset="539472.7187">6456 14258 617,'7'-8'168,"7"-6"-164,6-3-2,7 8 11,2-2-13,-4 9 21,-4 2-21,-5 0 0,-1 13 5,-9 7 0,-4 1 2,-2 10 7,0-3-13,-14 5 19,-9-1-18,-4-8 8,0-5 3,2-6-2,7-2 12,8-10 2,6-1 3,4 0 10,0 0-38,0-14-12,7-4 2,15-3-11,0 6 10,2 3-4,-1 3-14,-2 9 28,-2 0-9,-3 2-2,-3 19 4,-3 10 8,-5 4 12,-5 3-10,0 0 5,0-6 21,-5-6-9,-7-5 8,-3-8 14,3-7-22,-5 0-12,1-6-7,-1 0-9,2 0-17,3-2-68,6-13-29,5-1-7,1 3-55,0 1-152</inkml:trace>
  <inkml:trace contextRef="#ctx0" brushRef="#br0" timeOffset="539878.7738">6898 14187 4,'0'-3'627,"0"3"-475,2 0-95,-2 0 1,2 0-16,-2 0-24,5 6-13,-2 18 12,6 12-8,3 9 47,-3 3-1,0-1-42,0-8-1,-3-5-12,-1-11 7,-1-7-10,-4-5 3,1-5-4,-1-3 2,0-3-14,0 0-16,0 0-28,2 0-37,3 0 0,2-15-80,3-9-57,0-4-157</inkml:trace>
  <inkml:trace contextRef="#ctx0" brushRef="#br0" timeOffset="540206.9279">7127 14187 402,'0'0'287,"0"0"-245,-6 0-18,-4 23-12,-7 6-1,-2 6 17,-7 9-9,1 1 45,2-6-14,5-7-5,8-8 14,4-12-19,6-8-17,0-4-23,0 4 3,6 1-3,12-2 8,6 1 7,5-1 17,7 0-14,1 0 2,-4 0 3,-7 2-15,-8-2-7,-6 0-1,-8-1-17,-4 1-13,0-3-46,0 1-60,2-1-47,2 0-190</inkml:trace>
  <inkml:trace contextRef="#ctx0" brushRef="#br0" timeOffset="541164.0467">7514 13944 294,'0'0'142,"0"0"-84,0 0 8,0 0-18,0-6-28,0 6 11,0-2 19,0 2-4,0 0 43,0 0-20,0 0-13,0 0 0,0 0-40,0 10-10,-7 12-6,0 22-1,1 16-1,6 19 2,0 20 0,0 14 42,13 10 0,7 2 0,1-11-4,11-17-37,5-19 7,4-12-8,3-15-18,-2-15 2,3-16-86,-7-11-115,-8-7-141</inkml:trace>
  <inkml:trace contextRef="#ctx0" brushRef="#br0" timeOffset="542937.6534">7754 14174 257,'0'-7'278,"0"4"-213,0 0-64,0 0 30,0-4-13,0 3-12,0 0 31,0 4 19,0 0 31,0 0 5,0 0-25,0 0 7,0 0-43,0 0-24,0 0 3,0 0-10,2 21-6,1 14 1,6 16 5,-4 2 6,3 7-6,-3-12 0,2-4-9,-6-16 9,1-9-20,-2-8 9,0-9-27,0 1-25,0-3-44,0 0-56,0 0-114</inkml:trace>
  <inkml:trace contextRef="#ctx0" brushRef="#br0" timeOffset="543239.4123">7959 14143 508,'5'0'189,"2"0"-153,11 0-19,7 0 6,4 0 34,1 0-32,-5 0-24,-6 0 9,-9 0-8,-6 0-1,-4 0-1,0 0-7,0 0-1,-8 0-51,-11-8-109,-1-1-195</inkml:trace>
  <inkml:trace contextRef="#ctx0" brushRef="#br0" timeOffset="543725.2056">7894 14223 24,'-4'3'660,"4"-3"-511,0 0-137,0 0-1,0 5-11,0 6 1,6 2-1,4 11 0,-2-1 5,1-6 31,-5 2-22,2-10-8,-2-2 1,-2-3-3,2-4-8,-2 0 4,5 0-17,3 0 7,5-4 4,3-10 0,3 1 6,1-4-23,1 9 13,0 1-9,-3 2 16,-1 5-1,-1 0 4,-1 0 0,-2 12 1,-1 8 0,-4 5 8,-3 3-9,-3-1 5,-4 5 5,0-3-9,0-2 9,-8-4 23,-9-6-3,-4-5 12,-2-3-17,-1-1-11,-3-8 11,0 0-18,0 0-3,-1-8-4,3-8-13,2 0-17,4 4-40,13-2-39,6 2-34,0-1-193</inkml:trace>
  <inkml:trace contextRef="#ctx0" brushRef="#br0" timeOffset="544166.8992">8243 13758 110,'-5'0'482,"5"0"-365,0 0-102,0 13-6,0 19 0,20 20-4,7 12 50,0 7-14,3 15 14,-1 12-20,-7 10-1,-2 9 12,-13-1-25,-5-5 3,-2-12-16,0-15-3,-8-12-1,-11-16-4,3-20 0,-1-8-9,4-21-22,1-7-74,2 0-103,3-35-388</inkml:trace>
  <inkml:trace contextRef="#ctx0" brushRef="#br0" timeOffset="546069.0356">8447 13603 488,'0'-4'185,"0"4"-146,0 0-12,0-2 2,0 2-29,0 0-1,0 0 1,0 0 5,0 2 12,0 14 4,2 13 28,3 1 14,-5 6-47,2-3-9,-2-5-7,2-7-2,-2-5-10,0-5-36,0-7-54,0-1-45,0-3-214</inkml:trace>
  <inkml:trace contextRef="#ctx0" brushRef="#br0" timeOffset="546666.0479">8559 13767 321,'0'0'348,"0"0"-260,0 24-85,0 4 23,0 2-18,0-1-4,0-5 0,0-7-4,0-5-1,0-11-38,0-1-61,0-5-53,0-28-209</inkml:trace>
  <inkml:trace contextRef="#ctx0" brushRef="#br0" timeOffset="547008.611">8658 13576 286,'0'0'327,"0"0"-233,0 0-55,0 0-23,0 5-7,0 22-4,0 4 12,0 10 32,0-6-18,0-2-3,0-8-11,0-7-13,4-12-4,4 0-1,3-6-1,1 0-9,3 0 0,1-9-5,-1 2-26,-1-2-24,-3 7-25,-3 2-86,-4 0-137</inkml:trace>
  <inkml:trace contextRef="#ctx0" brushRef="#br0" timeOffset="547272.9687">8779 13597 238,'-1'0'369,"1"0"-267,0 0-71,0 2-22,0 21-4,0 7 42,0 14-18,1 1 0,-1 5-6,0-5-6,0-17-13,0-8-4,0-10-24,0-8-20,0-2-90,7 0-192</inkml:trace>
  <inkml:trace contextRef="#ctx0" brushRef="#br0" timeOffset="547580.2569">9019 13748 421,'9'-7'325,"3"4"-219,8 0-21,7 1 13,-2-7-77,-2 6-20,-7 1-1,-5 2-45,-7 0-18,-4 0-74,0 0-67,-2 0-135</inkml:trace>
  <inkml:trace contextRef="#ctx0" brushRef="#br0" timeOffset="547835.4763">9193 13567 462,'0'0'238,"0"9"-154,0 23-43,0 11-16,2 13 4,4 4 1,2-8-30,1-11-3,-1-7-61,-4-17-92,0-12-223</inkml:trace>
  <inkml:trace contextRef="#ctx0" brushRef="#br0" timeOffset="548388.7058">9164 14656 481,'10'-2'246,"15"-2"-170,6-1 36,6 3-18,1 2-44,-8 0-50,-5 0-11,-9 0-40,-7 0-34,-9 0-63,0 0-115,-11 0-178</inkml:trace>
  <inkml:trace contextRef="#ctx0" brushRef="#br0" timeOffset="548568.8083">9176 14486 708,'-2'-5'395,"2"2"-291,0 3-45,23 0-48,4 0-5,4 0 0,-4 0-6,-4 0-52,-13 0-101,-10 0-199</inkml:trace>
  <inkml:trace contextRef="#ctx0" brushRef="#br0" timeOffset="571613.9981">9821 14091 218,'0'-4'350,"0"-4"-248,0 1-62,0 2 29,0-2-8,0 3-3,0 2-18,0-2-12,0 1 28,0 3-21,0 0 4,0 0 13,0 0-8,0 0-2,0 0-18,0 0-22,-2 0 10,-6 0-12,-5 0-17,-5 9 1,-3 11-10,-2 6 8,2 2 8,1 4 5,3 1-3,5-5 8,3 0-6,5 3 6,4-6-8,0 1 7,0-1-4,17-4-10,4-1 9,1-4 1,5-9 4,6-7 1,1 0 2,0 0 5,2-20-7,-6-3 1,3-2 13,-6-6-14,-4-2 0,-4 1 5,-7 0-4,-10 1 6,-2-3-5,0 3 1,-12 7 19,-11 1-3,-6 7 10,-3 5 12,-4 9-22,-2 2-4,-2 0-15,-2 17 4,3 6-16,2 9 12,8-7-21,11 2-27,9-4-51,9-1-90,0-9-76,7-2-275</inkml:trace>
  <inkml:trace contextRef="#ctx0" brushRef="#br0" timeOffset="572250.9356">9747 14434 554,'0'0'165,"-7"0"-129,-3 0-12,-2 0 3,-3 11-12,0 10-15,0 3 4,-5 4 10,4-1-1,3 2 29,3 0-16,8-2 23,2-3 13,0-3-33,7-5-18,15-5 5,7-3-3,6-8 24,2 0-32,3 0 2,-1-13 6,-1-5-13,-4-7 6,-2 1-6,-8-3 9,-8 1 9,-7 3-18,-7 2 4,-2-2 16,0-1-9,-9 4 5,-13-4 0,-7 0-12,-5 5 26,2 3-25,1 8 13,-2-1 13,0 9-20,-2 4-11,-5 21-6,3 6-40,7 4 2,8-3-71,17-3-58,5-9-52,0-8-164</inkml:trace>
  <inkml:trace contextRef="#ctx0" brushRef="#br0" timeOffset="573068.7189">10265 14122 91,'0'-8'474,"0"8"-336,0 0-84,-2 0-3,-2 0 20,0 0-41,-3 0-18,-3 0 17,-2 0-2,-5 8 11,-1 5 5,-7 7-28,-2 5 37,3 5-41,0 10-5,6 5 6,4 7-8,3 0 4,4-4-8,7-9 8,0-6-17,5-7 9,14-4 0,4-3 15,4 1-1,0 0 8,1-8-4,1 0-14,0-6 18,2-6-22,0 0 1,-1 0 10,0-19-3,-6-7-2,-3-8-6,-5-1 10,-9 3-9,-7-4-1,0 5 0,-7 6 12,-13 9-8,-4 13 12,-11 3 4,-4 0-14,-1 27-5,-4 8-1,9 1-4,11 0 0,6-4-13,15-7-55,3-4-57,1-11-121,24-8-36,2-2-301</inkml:trace>
  <inkml:trace contextRef="#ctx0" brushRef="#br0" timeOffset="573644.8979">10672 14102 170,'0'-6'337,"0"4"-203,0-1-69,0 3 16,-11 0-31,-1 0 15,-4 0-36,-6 0-7,-2 0 27,0 17-12,-3 7 13,0 9 1,-2 12-36,2 8 32,6 2-36,9 2-10,10-1 19,2-9-17,2-3 1,21-7-4,5-10 12,10-7-2,3-5-3,3-10-2,-2-5 22,-2 0-10,-3-15 4,0-10-9,-6-7 0,-6-3-3,-12 2-9,-11 5 1,-2 1-1,-6 11 4,-26 3 0,-7 13 11,-10 0-9,-5 20-9,0 19 3,11 10-15,14 0-5,18-4-107,11-15-169,21-21-139</inkml:trace>
  <inkml:trace contextRef="#ctx0" brushRef="#br0" timeOffset="575648.6519">11071 14138 262,'-11'-6'208,"9"0"-93,0 2-56,2 4 29,0-2-12,0 2-37,0-6 0,0 6-19,0-1-6,0 1 24,0 0-11,0 0 20,0 0 5,0 0-34,0 0 14,0 0-20,0 0-5,0 13 7,0 19-8,0 20-6,0 20 38,0 2-37,0-4 13,0-10-14,0-16 0,0-20-7,2-11 0,2-11-27,7-2-31,5-20-86,9-22-1,-2-14-142</inkml:trace>
  <inkml:trace contextRef="#ctx0" brushRef="#br0" timeOffset="576077.2718">11341 14114 441,'2'-1'253,"2"1"-205,1 0-36,-2 0-6,2 0 14,-3 0-9,-2 0 19,0 0 0,0 0 16,-2 13 18,-21 19-9,-14 7 33,-7 14-40,0-1-25,-3 2 9,12-8 5,11-5-6,9-10-6,13-12-16,2-5-18,0-3 6,23-3 3,4-1 4,1-2-2,4-5-1,-4 0 2,1 0 5,-2 0-1,-4 0-3,-4 0 0,-1 0 30,-3 4-27,-7-4-6,0 3-1,-6 3-23,1 4-62,-3 3-128,0-1-229</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25:02.50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nkml:trace contextRef="#ctx0" brushRef="#br0">6825 10768 552,'0'0'123,"0"0"-59,0 0-26,0 2-21,0 6-17,0 4 1,-4 5 7,0-5-8,1 5 0,0 1 48,-1 0 4,0 2 12,-5 5-5,-3 4-16,4 4-17,-3 5-26,7 9 8,1 4 1,3 2-7,0-6-2,0 1 4,16-6-2,2-1 4,-1-6-6,1-6 0,3-5 12,-2-4-11,2-3-1,-2-3 9,1-9-9,1-1 14,1-4-7,0 0 0,5-4 32,4-22-29,4-11 11,2-7 2,-9-6-22,-6 1 11,-10 0-12,-7 5 1,-5 4 21,0-1-10,0 4 8,-12-1 17,-3-3-18,-6-3 14,-1-2-27,-2 0-3,-5 6 33,-2 6-36,0 6 11,-6 10-10,-1 10 1,-3 8-4,-2 0-8,3 30-30,4 20 12,9 14-81,14 15-64,6-2-150,7-2-292</inkml:trace>
  <inkml:trace contextRef="#ctx0" brushRef="#br0" timeOffset="547.4048">7260 10489 120,'0'-10'555,"2"4"-438,0 2-95,0 2-9,0 0-13,1-2 0,-3 4 6,0 0 20,0 0 34,0 0 24,0 0-32,-3 6 4,-16 34-38,-10 28-17,-11 34 39,-7 28-14,-7 18-6,-2 7-10,1-4 1,8-24-17,9-25 6,9-30-3,7-21-13,7-16 8,1-11-51,5-7-43,3-10-114,0-3-108</inkml:trace>
  <inkml:trace contextRef="#ctx0" brushRef="#br0" timeOffset="1361.2395">7445 11217 269,'0'-14'210,"-3"0"-130,1 5 31,0 2-4,0 7-6,2-2-21,-2-1 20,2 3-33,-2 0-32,2 0 9,-2 0-26,-1 0-1,-4 9-17,-2 28 13,-1 12-14,-2 11 1,5 0 0,3-7 5,0-4-5,4-16-1,0-8 1,0-13-50,0-1-17,-3-8-58,1-3-64,-7 0-40,-4 0-156</inkml:trace>
  <inkml:trace contextRef="#ctx0" brushRef="#br0" timeOffset="1534.3925">7162 11423 314,'0'-1'604,"0"-3"-422,4 2-129,36-4-23,16 0-22,14-2 31,-4 4-24,-8 4-15,-13 0-23,-12 0-102,-15 0-151,-18 0-247</inkml:trace>
  <inkml:trace contextRef="#ctx0" brushRef="#br0" timeOffset="1944.7189">7949 11175 55,'0'0'822,"0"0"-617,6 0-106,15-4-46,12-4-47,7-7 32,5 6-29,1 5-2,-8 2-7,-9 2-62,-11 0-63,-18 18-191,0 6-271</inkml:trace>
  <inkml:trace contextRef="#ctx0" brushRef="#br0" timeOffset="2743.9872">8753 10814 135,'-11'0'591,"3"0"-462,3 0-74,0 0 10,3 10-58,-5 14-9,-1 16 2,-1 16 0,-3 6 10,6 5-4,2 5 10,4-6 19,0-8-24,0-9 32,19-13-24,8-14 0,6-12 12,10-10-14,6 0 6,4-31-22,8-14 19,-6-12-24,-1-5 4,-12 2-3,-13 5 0,-11 8 6,-13 7 1,-5 1 9,-9 3-11,-25 0 45,-10 4-21,-12-2-2,-7 10 16,-3 8-14,1 14-18,5 2-8,6 0-6,5 28-1,7 18-45,15 9-85,14 1-119,13-5-338</inkml:trace>
  <inkml:trace contextRef="#ctx0" brushRef="#br0" timeOffset="3219.1902">9110 10539 163,'0'-4'433,"0"0"-290,0 2-72,0 2-12,0 0-20,0 0-17,0 10 11,-11 31 11,-16 27 9,-8 24 38,-10 24-45,-6 22-15,-3 15-4,3-8-22,11-19-3,11-27-2,11-30-28,7-22 11,7-18-68,4-20-54,0-9-132,0-4-265</inkml:trace>
  <inkml:trace contextRef="#ctx0" brushRef="#br0" timeOffset="4246.7392">9264 11249 369,'0'-3'180,"0"-3"-106,0 6 0,0 0-45,0 0-15,0 0 27,-2 0 11,-7 0 31,-5 6-51,-1 11 6,-1 7 24,1 12-27,3 5-21,8 5-10,4-2 7,0-4-7,9-5-4,15-14 0,3-7 6,6-14-2,8 0 7,-1-32 1,0-15-7,-7-8-2,-19 1-3,-12 6-2,-2 5 1,-23 13 2,-14 18 0,-15 12-1,-4 10-14,-1 30 7,4 14-23,17 3-27,20-7-56,16-10-130,16-17-431</inkml:trace>
  <inkml:trace contextRef="#ctx0" brushRef="#br0" timeOffset="4614.5706">10022 11372 665,'6'0'293,"10"-4"-170,13 0-44,9-5-43,2 4 3,0 5-39,-8 0-13,-11 0-40,-7 0-77,-14 0-155,0 0-256</inkml:trace>
  <inkml:trace contextRef="#ctx0" brushRef="#br0" timeOffset="4783.5637">9932 11211 1107,'0'-14'270,"14"-1"-220,33 4 7,11 5-57,4 6-11,-8 0-92,-19 20-163,-19-2 116</inkml:trace>
  <inkml:trace contextRef="#ctx0" brushRef="#br0" timeOffset="5870.6458">11163 10932 376,'3'-4'104,"-1"-2"-32,0 1-4,4-2-22,-1 3 4,2-3 35,-3 5 24,-4-1-10,0 3-26,0 0 27,0 0-54,0-4-23,0 4-23,0 0 0,0 9-9,-16 27 7,-13 5 2,-4 8-2,0-3 2,1-4 0,6-8 2,1-4 0,3-2-1,0-10-1,-3-1-13,5-10 5,0-7-15,4 0 5,3 0 7,7-21 3,3-14-2,3-9-2,0-4 9,11 0-5,12 3 10,-2 7-2,2 9 7,-5 8-5,0 12 13,-2 6-7,-1 3-5,3 0 25,4 16-25,4 24 12,3 11 15,-2 9-9,0 0 0,-2 0-21,0-7-4,-1-14-3,-2-9-56,-4-20-94,-3-10-259</inkml:trace>
  <inkml:trace contextRef="#ctx0" brushRef="#br0" timeOffset="6748.6713">11843 10796 319,'-15'0'149,"3"0"-77,3 0 17,-1 4-56,0 8-24,-5 4-7,-1 4 5,-4 3 42,-6 5-18,-1 8 19,-5 1-6,3 6-14,5 6 19,3-3-15,13 1-18,8 1 31,0-2-24,8-8-3,21-4 1,8-10 3,3-7 5,2-8-15,3-4-14,1-5 23,3 0-19,0 0-4,0-23 7,3-9-6,-4-7 8,2-12-9,-10-7 2,-7-2 3,-13 0-5,-15-1 0,-5 6-2,-9 2 4,-24 3-1,-10 10-1,-4 11 0,-9 6 22,-2 11-19,0 12-3,-2 0 0,4 35-21,8 12-46,10 11-92,13 0-115,19 1-238</inkml:trace>
  <inkml:trace contextRef="#ctx0" brushRef="#br0" timeOffset="7401.0238">12242 10469 447,'0'-10'182,"0"8"-100,0 2 31,-7 0-55,-6 0-33,-3 22 26,-6 24 1,-12 19 17,-10 25-1,-20 28 5,-15 27-4,-8 11-19,2-2-31,16-14 5,18-22-24,18-28-6,20-23-24,8-23-62,5-21-76,9-23-140,13-9-251</inkml:trace>
  <inkml:trace contextRef="#ctx0" brushRef="#br0" timeOffset="8090.3206">12341 11305 300,'0'0'303,"0"0"-169,0 0-18,0 0-34,0 0-16,0 9-60,0 7 14,0 1 15,0-3-19,0-6 2,13-1 3,5-7-15,5 0 33,7-4-24,-1-18 8,2-5-4,-7-3-11,-5 2 2,-9-2-8,-7 4 0,-3-1 40,-5 2-7,-28 3-3,-14 4-15,-8 16-14,-5 2-3,-1 16-3,12 24-28,20 8 14,29 2-90,6-9-175,48-16-304</inkml:trace>
  <inkml:trace contextRef="#ctx0" brushRef="#br0" timeOffset="9049.7161">12995 10793 149,'-4'0'397,"4"-3"-264,0 3-48,0 0-25,0 0-31,0 0-23,-4 15-2,-5 16 60,-7 7 18,-4 13-26,-7 0-27,-4 8-14,2-1 32,5-3-39,8-10-1,5-12-5,9-16-1,0-11 1,2-6-2,0 0 0,0-9 2,19-26 2,8-11-1,-2-3 1,-3-2-3,0 0 0,-6 0-1,-1-2 0,-3 0 3,-4 7 1,-1 5 2,-2 7 27,-3 14-11,0 4 2,-2 8-4,3 6-14,-3 2 23,2 0-29,0 0-2,2 0-4,3 0-4,7 14 9,1 20-5,7 12 6,5 10 10,6 12-8,5-2-2,9 1 5,0-3-4,0-8-2,-9-6 1,-9-17 0,-9-8-11,-9-11 11,-7-6 0,-4-6 0,0 0 1,-13 1 14,-24 1-8,-19 5 4,-12 0-5,-10 5-4,-2 0-2,0-2 7,8-1 0,14-4-3,18-6-4,20-1-18,11 0 16,9 0-90,7 0-102,22-4-210</inkml:trace>
  <inkml:trace contextRef="#ctx0" brushRef="#br0" timeOffset="9500.9057">13610 10807 245,'0'-2'244,"0"2"-106,0 0-5,0 0-37,0 0-37,0 25 12,0 17-2,0 14 22,-4 9-16,0 9-35,4 4-16,0-8-24,0-10 5,0-10-12,0-21 7,0-11-19,0-14-21,0-4-50,0 0-37,6-29-58,-1-17-253</inkml:trace>
  <inkml:trace contextRef="#ctx0" brushRef="#br0" timeOffset="9722.7023">13221 10793 587,'-7'-9'457,"7"-1"-281,31 0-123,31 0-30,25 3 16,11-5 3,-1 7 29,-10 5-27,-18 0-43,-23 0-2,-19 0-57,-27 5-73,-2 14-186,-42 1-571</inkml:trace>
  <inkml:trace contextRef="#ctx0" brushRef="#br1" timeOffset="15565.8106">8819 10072 679,'0'-6'220,"2"-3"-98,4 4-10,1-1-26,-1-2-37,8 8-2,1 0 3,8 0-41,8 19 40,4 18-19,7 9-3,1 7 3,-1-7-25,-3-6-1,-8-8-4,-9-12-19,-4-6 17,-10-8-54,-3-4-36,-5-2-19,0-6-119,0-27-200</inkml:trace>
  <inkml:trace contextRef="#ctx0" brushRef="#br1" timeOffset="15855.977">9150 9999 56,'-2'-2'445,"2"-1"-354,0 1-62,0 2 35,0 0-4,0 0 8,0 0 10,0 0-5,0 0 39,-11 0-53,-16 39-9,-13 19 22,-14 17-23,-6 10-6,4-9-23,10-15-9,15-10-15,13-17 4,18-8-80,0-16-72,4-10-341</inkml:trace>
  <inkml:trace contextRef="#ctx0" brushRef="#br1" timeOffset="24288.678">11710 10072 723,'-10'0'262,"10"0"-194,0 2-62,12 2 15,15 0-19,6 4-1,-2-2 20,-6 6 17,-2 4-16,-2 4-5,-3 2 0,-3 2-12,1 7 37,-1 1-41,1 2-1,4-5 11,0-5-10,3-4 2,-4-8-3,-1-3-34,-5-4 1,-7 2-68,-6-1-87,0 0-132</inkml:trace>
  <inkml:trace contextRef="#ctx0" brushRef="#br1" timeOffset="24562.6603">12111 10094 409,'-7'-5'413,"-7"-2"-230,-1 7-97,-3 0-38,-7 10-10,-10 22-38,-5 10 0,-12 9 0,-4 2 0,-6-2-26,2 0-66,4-8-195,10-17-256</inkml:trace>
  <inkml:trace contextRef="#ctx0" brushRef="#br2" timeOffset="28957.921">6817 10082 178,'0'-2'216,"2"0"-132,-2-2-21,0 2-49,0-1-6,0 3 18,0 0 20,0 0 22,0 0 15,0 0-17,2-3 34,-2 3-37,0-4-10,0 4 10,0-2-24,0 2-5,0-3-1,0 3-25,0 0 40,0 0-35,0 0 15,2 0-10,2 3-18,5 23-4,5 12 0,3 9 8,-1-3 12,-1-6-16,-3-10 0,-5-8 3,-3-7-1,-2-11-2,0 1 0,-2-3 7,0 0 2,2 0-7,1 0 10,-3 0 21,4 0-8,3-20 2,2-6-11,4-8-8,3-5 25,7-2-23,8-5 1,6-7 10,5 4-12,-1 3-1,-10 11-8,-9 12 10,-12 14-28,-6 4 7,-4 5-51,0 0-49,0 9-82,-4 16-246</inkml:trace>
  <inkml:trace contextRef="#ctx0" brushRef="#br2" timeOffset="30354.3187">10711 10212 205,'0'-2'110,"-2"0"-110,2 2-71,0 0-88</inkml:trace>
  <inkml:trace contextRef="#ctx0" brushRef="#br2" timeOffset="30835.0041">10722 10193 113,'0'-4'155,"-5"1"-89,5 3 61,0 0-19,0 0-27,0-1-8,0 1-20,0 0 31,0-4-23,0 4 7,0 0 32,0 0-25,0 0-20,0 0-15,-2 0-38,2 0 9,0 27-11,0 16 0,0 5 8,0 0-8,0-10 3,9-10-3,2-11 10,-2-10-13,0-3 3,-5-4 0,1 0 28,0 0-3,-1-4 17,0-15 8,1 2-47,-1 5 28,-2 0-31,0 7 0,0-2 28,-2-1-22,6-2 14,0-9-1,7-8-6,7-9 0,7-14-10,5-5 0,-1 1 28,-4 4-25,-6 5 3,-9 12-9,-6 13 19,-1 10-31,-5 8 12,0 2-38,0 0 4,0 2-90,-11 26-76,-3 4-157,3-4-286</inkml:trace>
  <inkml:trace contextRef="#ctx0" brushRef="#br2" timeOffset="31654.6427">10551 9573 250,'0'-12'184,"0"3"-110,0 0-7,0 5 3,0 2 0,0 0 0,0 2 6,0 0 20,0 0-46,0 0-16,0 12-6,-4 19-22,-2 8 8,-1 3-8,3-10 0,0-9 5,4-11-9,0-12-2,0 0 2,0 0 9,0 0-1,0-25 16,2-15-13,11-11 1,5-10-10,-3-2 2,-1 0 22,-3 8-17,-2 1 30,-4 4-16,-5 10-7,0 10 31,0 8-29,0 7 2,0 12 12,0 1-32,0 2 11,0 0-13,0 0-1,0 0-14,0 2 14,0 26 1,0 22-14,0 11 23,2 6-15,5-1 6,1-9 0,4-11-15,-6-14 14,-1-10-17,-3-10 3,-2-6-42,0-6 7,0 0-32,0 0-43,-18 0-44,-6 0-194</inkml:trace>
  <inkml:trace contextRef="#ctx0" brushRef="#br2" timeOffset="31809.9893">10399 9587 538,'0'0'343,"22"0"-279,16 0-23,6 0 26,0 0-67,-5 3-25,-10 8-106,-16-2-51,-13-9-275</inkml:trace>
  <inkml:trace contextRef="#ctx0" brushRef="#br2" timeOffset="32204.2022">10762 9122 374,'0'-7'299,"0"3"-153,0 3 8,0 1-15,0 0-66,0 0-46,5 21 9,-5 28-33,2 20 25,-2 10 11,2 2-38,0-9-2,0-12-16,3-11-47,-5-17-42,0-15-157,0-15-307</inkml:trace>
  <inkml:trace contextRef="#ctx0" brushRef="#br2" timeOffset="33166.7138">11041 9552 173,'-8'0'342,"2"0"-223,4 0-37,2 0 30,0 0-31,0 0-37,0 0 51,2 0-20,16 0 5,7-3-12,-1 1-28,0-2-25,1 4-15,-2 0-57,-8 0-27,-6 0-117,-7 0-87,-2 0-179</inkml:trace>
  <inkml:trace contextRef="#ctx0" brushRef="#br2" timeOffset="33390.2962">11047 9411 773,'0'-9'160,"0"6"-76,0-6 5,25-4-62,2-1 52,-3 4-24,-4-1 3,-9 9-12,-4 2-33,-5 0-13,1 0-23,-1 23-109,2 0-81,0-7-371</inkml:trace>
  <inkml:trace contextRef="#ctx0" brushRef="#br2" timeOffset="39449.2728">13252 10160 238,'0'0'175,"0"0"-70,0 0-47,0 0-31,0 0 2,0 0 16,0 0 57,0 0 13,0 0 30,0-4-16,0 4-51,0 0-30,0-2-12,-3 2-35,1 0 29,2 0-27,0 0-3,0 0 13,0-2 2,0 2 16,0 0 7,0 0-25,0 0 44,0 0-48,0 0-2,0 0 7,0 0-11,0 0-2,0 19-1,14 15 0,3 8 2,1 0-2,1-5 0,-6-10-2,-3-8 6,-2-10-2,-6-4-2,-2-5 3,0 0 4,0 0-2,0 0-2,2 0 27,-2 0-12,0 0 0,0 0-18,2 0 7,0 0-6,-2 0-1,3 0 0,-1 0 12,6-19 1,15-17 9,12-18-13,17-15-2,8-8 23,7-6-29,0 3-1,-5 10 7,-11 18-7,-13 16 0,-15 15-11,-15 13-58,-6 8 3,-2 6-121,0 21-153,-17 1-436</inkml:trace>
  <inkml:trace contextRef="#ctx0" brushRef="#br0" timeOffset="64173.7928">5644 12951 128,'0'-3'325,"0"-4"-231,0-2-87,2 2-1,2 2 1,-2 3-7,1-3 8,-3 5 48,0 0 12,0 0-10,0 0 23,0 0-8,0 0 10,0 0-37,0 0-17,0 0-5,0 0-16,0 0-2,0 0-6,0 0 8,0 0-6,0 7-2,-7 17 0,-6 10 3,1 8-1,2 6-1,-1 6 5,1 3-5,4 1 21,6-7-20,0 2 6,0-10 3,16-6-10,5-8 7,6-8-8,2-3 5,5-8 3,1-10-8,2 0 1,-2 0 9,-2-16-6,3-8 0,-1-5-4,-1 3 8,-1-6-9,-6 9 1,0-1 0,-5-1 4,-4 5-3,-7-7 0,-6 0 1,-5-8 4,0-8 13,0-4-11,-21-4 12,-8 1-2,-11 0-13,-7 8 7,-3 8-4,2 11 3,6 14-3,5 9 2,0 0-9,2 5-1,-7 31-5,-3 18-10,1 15-45,-4 12-82,6-4-109,7-2-367</inkml:trace>
  <inkml:trace contextRef="#ctx0" brushRef="#br0" timeOffset="64650.9701">6036 12631 195,'2'-4'379,"-2"-1"-243,0 2-58,0 3-7,0 0 12,0 0-20,0 0-10,-2 14 4,-23 33-33,-16 28-5,-15 44 6,-11 33-24,-9 29 20,0 4-21,9-16 0,18-30-2,18-34 2,11-27-4,9-20-3,1-17-71,4-21-100,2-16-172</inkml:trace>
  <inkml:trace contextRef="#ctx0" brushRef="#br0" timeOffset="66341.9056">6215 13441 292,'0'-2'202,"0"0"-121,0-5 4,0 7-7,0 0-24,0 0 9,0 0 10,0 0-17,0 0 3,0 0-19,0 0-5,-8 0-6,-7 13-29,2 6 0,-1 7 5,3 6 0,2-1 6,5 5-6,4-1-3,0-11 16,16-2-17,15-13 7,4-9 10,15 0-12,5-31 23,3-14-22,-2-9-6,-7 0 8,-16 6-6,-8 7-1,-16 8 4,-9 8-3,-3 10 15,-30 10 5,-14 5-17,-13 13 5,-7 25-8,-2 6-1,11 2-2,18-2-11,29-6-55,11-18-162,29-18-486</inkml:trace>
  <inkml:trace contextRef="#ctx0" brushRef="#br0" timeOffset="70112.8277">7079 13407 466,'0'-3'322,"0"3"-214,0-3-65,0 3 22,0 0-31,0 0-7,0 0 7,0 0-5,0 0 16,0 0-30,4 0-3,2 0 13,4 0-16,11 0 1,3 3 2,7 0-6,5-1-2,0-2-4,-3 0-19,-4 0-33,-6-17-63,-13-3-115,-10-1-223</inkml:trace>
  <inkml:trace contextRef="#ctx0" brushRef="#br0" timeOffset="70383.2116">7079 13196 708,'10'0'224,"5"0"-177,12 0-19,6 0 43,2 0-54,-1 0-17,-1 0-9,-8 7-109,-13-2-237</inkml:trace>
  <inkml:trace contextRef="#ctx0" brushRef="#br0" timeOffset="74731.2465">8094 12850 139,'0'-4'187,"0"0"-100,0-1-68,4 1 9,-4 3 5,0-3 8,2 1 11,-2 3 26,0-2-18,0 2 8,0 0 6,0 0-7,0 0-10,0 0-27,0 0-25,0 0-5,-11 0-3,0 10-3,0 11 4,-1 4 2,-1 4 1,5 4-1,6 0 0,2 2 13,0-1-12,0-2 8,4-1-1,11-4 0,5-1 12,1-5-5,2-5-8,4-4 24,2 2-24,5-6 9,1 1-3,4-9-11,3 0 7,5 0-9,-1 0 1,-3 0 2,-3-2-3,-7-6 0,-4 1-1,-4-3 5,-8-2-3,2-6-1,-1-12 0,-1-9 11,-1-10-10,-5-7-1,-9-1 3,-2 7-1,0 3-1,-25 2-1,-6 8 0,-2 8 2,0 9 1,-1 9 5,-3 11 14,-8 0-15,-9 14-7,-11 23-6,-6 14-15,-7 14-1,7 4-58,6 0-97,20-8-187</inkml:trace>
  <inkml:trace contextRef="#ctx0" brushRef="#br0" timeOffset="75293.7827">8684 12489 509,'0'-9'205,"0"1"-175,0 4-26,0 3 32,0-2-26,0 3 2,0 0 20,0 0 21,0 0-1,-13 11-10,-16 25 3,-12 14 23,-7 14-31,-14 18-4,-10 16-6,-8 15-13,-5-2 3,5-7-17,9-12 7,13-26-8,18-18 1,13-18-5,13-10-24,10-10-58,4-5-133,0-5-151</inkml:trace>
  <inkml:trace contextRef="#ctx0" brushRef="#br0" timeOffset="75890.5434">8807 12959 560,'-11'3'196,"5"15"-155,0 10 14,6 19 33,0 11-27,0 9 5,12 2-21,5-7-11,-1-8-23,-1-18-11,-3-14 0,-5-12-8,-3-10-7,0 0-74,-4-3-59,0-23-79,-2-11-270</inkml:trace>
  <inkml:trace contextRef="#ctx0" brushRef="#br0" timeOffset="76062.3033">8613 13226 653,'25'0'210,"15"0"-154,16-8 49,4 2-17,-4 2-50,-10 3-38,-11 1-7,-18 0-72,-17 3-229</inkml:trace>
  <inkml:trace contextRef="#ctx0" brushRef="#br0" timeOffset="78521.1964">7630 13547 340,'0'-1'135,"0"-4"-110,0 1 7,0-2 28,0 6-14,0 0 12,0 0 0,0 0-8,0 0-4,0 0-8,0 0 4,0 0 21,0 0-24,0 0 0,0 0-4,0 0-14,0 0-2,0 0-7,0 0-7,0 0 20,4 0-20,10 0 5,6 0 7,6 0-3,5 0-1,10 0-13,5 0 4,8 0 1,6 0-3,7 0-2,1 0 2,-2 0 1,-1 0-3,-1 0 0,1 0 0,1 0 1,-1 0-1,1 0 0,-4 0 1,-4 0 0,-5 0-1,-2 0-1,-1 0 1,-4 0-1,3 0 1,0 0 0,2 0-1,-1 0 2,-2 0-2,-1 0 1,-2 0 0,-5 0-7,-2 0 7,-2 0-4,-3 0-3,2 0-2,2 0 8,-2 0-3,7 0 4,0 0-4,6 0 4,5 0 0,1 0 1,-1 0 0,-6-2-2,-9 2 0,-9 0 1,0 0-2,-2-2 2,-3 0 0,0 2 0,1-2 2,-1 2-1,5-3-1,-2-4 0,0 5 1,-2-1-1,-8 0 0,-5 3-1,-6 0 4,-1 0-6,-5 0 2,0 0-4,0 0-3,0 0-2,-5 0-21,-15 3-47,-9 2-209</inkml:trace>
  <inkml:trace contextRef="#ctx0" brushRef="#br0" timeOffset="82194.5867">7997 13980 186,'0'-4'87,"0"-1"-49,0 1-2,3-1 9,0 1-7,-1 3 14,0-1 17,-2 2 0,0 0 1,0 0-14,0 0 11,0 0 2,0 0-24,0 0 9,0 0-9,0 0-12,0 0 15,0 0-19,0 0 0,0 0 1,0 0-22,0 0 13,0 0-18,0 9-1,0 21 15,-2 13 4,-8 9 9,1 4-1,1 4-28,4-4 8,-1-8-9,5-10 0,-3-8 1,3-17-1,0-6-6,0-4-26,0-3-87,0 0-134,0-14-341</inkml:trace>
  <inkml:trace contextRef="#ctx0" brushRef="#br0" timeOffset="82756.784">8518 13955 625,'-4'-7'230,"4"5"-138,0 0 3,0 2-28,0 0-23,0 0-19,0 0-9,0 23 19,0 18-9,0 17 17,0 10 1,0 3-26,0 3 3,0-6-21,0-10 1,6-9 1,0-18-2,-4-14 0,0-7 0,-2-10-29,0 0-27,0-15-58,0-20-120,0-9-215</inkml:trace>
  <inkml:trace contextRef="#ctx0" brushRef="#br0" timeOffset="82939.8384">8339 14217 749,'0'0'370,"17"0"-305,33 0-63,14-12 64,7 2-37,-5 0-20,-18 5-9,-12 4-26,-18 1-83,-18 0-265</inkml:trace>
  <inkml:trace contextRef="#ctx0" brushRef="#br0" timeOffset="84255.8716">9181 13982 414,'0'-3'223,"0"-1"-163,0-3-8,0 3 30,0 4-27,0 0-16,0 0 29,0 0-15,0 0-31,0 16 5,0 19-9,-9 14 21,-13 6 2,0 3-34,-3-12 17,3-4-14,3-6-6,-4-9 22,0-8-16,1-4-2,2-10-5,0-5 2,2 0-10,1 0 1,-4-10-21,4-14 14,-1-5-9,5-5 20,5 7-9,6 3 13,2 5-9,0-4 5,12 9 0,9 0 4,6 7-2,4 6 1,3 1 9,-1 0-10,1 18 15,-2 18-6,-3 8 0,-3 1 13,-2 0-18,-5 0 2,-4-14-8,-1-9-2,-4-10 0,6-10-38,2-2-66,2-11-101,0-22-226</inkml:trace>
  <inkml:trace contextRef="#ctx0" brushRef="#br0" timeOffset="85082.5994">9631 14006 586,'0'0'177,"-2"0"-144,-6 20 39,-8 15-2,0 5-17,-6 8 1,-5 8-10,0-3-8,3-4-11,4-6-21,6-11 23,5-13-6,5-5-11,4-9 11,0-5-20,0 0-1,0 0 4,0-12 1,9-17-2,7-13-3,1-11 0,-1-2-2,2-3 2,0 6 0,-8 2 0,0 18 8,-3 3-14,-5 15 6,0 2 0,0 9 11,0 0-7,-2 3 15,0 0 6,2 0-19,4 0-3,7 6-3,2 14 0,7 12 18,3 9-16,2 4 3,2 12-1,-2-8 2,0 4-9,-2-9 3,2-5 0,-6-13 0,-3-6 0,-7-10 0,-5-5-2,-4-3 10,-2-2-11,0 0 3,0 0 0,-17 0 13,-22 0-13,-11 0 0,-12 0-2,-3 0 5,-1 0-9,12 0 2,13 0-6,12 0 9,16 0-34,6 0-12,7 0-31,0 0-63,9 0-50,14 5-53,1-5-256</inkml:trace>
  <inkml:trace contextRef="#ctx0" brushRef="#br0" timeOffset="85547.2941">10069 14004 566,'0'-2'190,"0"2"-125,0 0 26,0 0 0,0 0-30,0 4-39,0 33 15,0 9 12,0 14-16,0 8 4,0-4-17,0-2 3,0-10-14,0-11-2,0-15-11,0-10 4,0-11-6,0-5 4,2 0-36,0-19-59,3-22-101,-5-5-163,0-8-234</inkml:trace>
  <inkml:trace contextRef="#ctx0" brushRef="#br0" timeOffset="85738.3104">9879 14061 756,'0'-6'316,"18"-4"-233,29 2-40,18-4 24,10 9-21,-1 3-22,-9 0-6,-17 0-18,-19 0-62,-27 8-125,-2 5-454</inkml:trace>
  <inkml:trace contextRef="#ctx0" brushRef="#br0" timeOffset="86589.7337">7783 13820 273,'8'-12'182,"0"2"-145,3 0-20,3 4 54,-7 3 0,-3 0-12,-2 3 34,-2 0 0,0 0-11,0 0 5,0 0-24,-13 15-14,-16 19 1,-12 12-23,-7 13 5,-8 17-23,0 19-7,8 9 29,13 7-13,25-9-4,10-18-14,39-16 1,31-24-6,19-20-20,9-20-102,-11-4-189</inkml:trace>
  <inkml:trace contextRef="#ctx0" brushRef="#br0" timeOffset="87319.7009">10443 13782 442,'-13'0'363,"6"0"-236,5 0-70,2 0 1,0 4-26,11 15-30,20 22 20,7 17 50,4 17-39,-1 17 3,-6 16-5,-10 6-5,-10-2 2,-15-11-23,0-15 1,-2-19 6,-23-18-9,-2-13-6,-4-14-1,2-22-59,6 0-107,6-17-351</inkml:trace>
  <inkml:trace contextRef="#ctx0" brushRef="#br0" timeOffset="87858.8504">10790 13489 575,'-6'-1'260,"4"-2"-128,2 3-18,0 0-18,2 0-44,20 0-9,7 0 50,3 0-13,-3 4-40,-5-2-32,-4 0-4,-13 2-8,-7-2-36,0-2-56,-7 0-44,-15-2-195</inkml:trace>
  <inkml:trace contextRef="#ctx0" brushRef="#br0" timeOffset="88058.8098">10730 13321 1232,'-2'-5'197,"2"-2"-156,34 0 13,19 3-18,9 3-21,-4 1-15,-8 0 0,-23 5-120,-27 16-167,-5 2-265</inkml:trace>
  <inkml:trace contextRef="#ctx0" brushRef="#br0" timeOffset="117112.3502">11994 12649 181,'5'-2'101,"-1"-3"-69,4 2-3,0-5 43,3 2 7,-4 0 12,0-4 5,-3 6-28,-2 0-6,-2-1 16,0 5 0,0-3-12,0 3-23,0 0-17,0 0-9,0 0-17,0 0 1,0 0-8,0 0 5,0 12-8,-4 16 10,-10 14 5,1 9 5,-1 7-10,6 0 1,-1-3 8,5-11-6,2-11-2,2-7 3,0-14-2,0-4 7,0-6-8,0-2 0,0 0 23,0 0-8,0 0-1,0 0-7,0 0-8,15 4 3,7-1-3,11 0 0,3-1 12,5-2-12,-4 0 6,-5 0 0,-6 0-6,-8 0 2,-6-2-2,-8-1-13,-2 3-15,0 0-52,-2-5-30,0 1-60,0-8-183</inkml:trace>
  <inkml:trace contextRef="#ctx0" brushRef="#br0" timeOffset="117464.8185">12285 12818 267,'0'-13'216,"0"7"-192,0 0 25,0 2 25,0 4-20,0-2 22,0-1 19,0 3 10,0-3-8,0 3-11,0 0-18,0 0-36,0 0-28,0 3-4,0 27-10,0 20 10,6 11 6,3 8 3,-3-3 4,2-12-13,-6-9 0,0-8 7,-2-8-6,0-10-1,0-7 1,0-5 3,0-5-8,0-2-13,0 0-34,0 0-17,0 0-72,0 0-125,2 0-206</inkml:trace>
  <inkml:trace contextRef="#ctx0" brushRef="#br0" timeOffset="117737.1845">12547 13210 450,'0'0'236,"2"0"-166,0 0-17,6 16-15,-2 11 27,-1 3-8,-1-2-39,-2 0 4,0-7-22,-2-4 0,2-7-6,-2-5-57,0-5-89,4 0-87,-4 0-136</inkml:trace>
  <inkml:trace contextRef="#ctx0" brushRef="#br0" timeOffset="118085.8158">12737 12832 518,'0'-4'383,"0"1"-267,0 1-60,0 2-44,18-2-10,17 2-1,10 0 5,-1-2 13,-3 1-15,-8-3 6,-11 4-10,-6 0-1,-9 0-7,-3 0-8,-4 0-35,0 0-42,0-3-40,0-9-63,-7-3-385</inkml:trace>
  <inkml:trace contextRef="#ctx0" brushRef="#br0" timeOffset="118645.2712">12768 12851 182,'-2'0'411,"2"0"-348,0 0-63,0 0-1,0 0-5,0 7 6,0-1 10,0-3 49,-5 9 29,-1-1 5,-1 3-22,1 5-15,1 4-23,5 2-18,0-4 8,0 1-23,0-7 2,7 2 5,8-11-2,1-6-5,3 0 11,6 0-6,0-9 12,-1-10-14,-1 3 1,-6 0 6,-1 6-9,-3 2-1,-4 8 0,3 0-7,-1 0 6,5 18-6,1 10 6,-1-2-5,-3 3 6,-7-3 0,-6-1 0,0-1 0,0-2-1,0 2 1,-10-2 0,-8-1 13,-4-7-9,-3-2 16,0-5 8,-2-7-4,1 0 15,0 0-7,-1 0-27,4-6 16,3-9-21,3 4 0,7 3-4,6 5-18,4 3-38,0 0-77,9 0-201,13 0-157</inkml:trace>
  <inkml:trace contextRef="#ctx0" brushRef="#br0" timeOffset="119301.6948">13283 13179 289,'0'5'304,"3"7"-228,1-3 8,-2 3 5,0-7-32,0 2 1,-2-4-29,0 2-9,0-5 4,0 0-21,0 0 8,0 0 14,0-8-9,0-13 4,0-7-18,0-4 9,0-2 33,0 2-23,9 2 5,11 4-3,7 6-22,4 4 4,5 6-5,-3 10 0,-4 0-8,-4 4 8,-8 26 0,-3 6-3,-9 6 0,-5-1-2,0-3 5,0-4 0,-5-10 15,-3-6-11,2-9 0,4-7 15,-2-2-8,4 0 30,0-28-24,0-9-14,0-8-1,12-2 1,3 6-3,5 10 0,-3 8-5,2 9 4,-1 12-4,-3 2-4,1 0 2,-3 0 1,3 19 4,-3 15 2,-2 1-8,-2 5 5,-4-2 3,-3 2 0,-2-7 0,0-4 1,0-8-1,0-12 0,0-4-3,0-1-23,0-4-72,0 0-58,0-14-123</inkml:trace>
  <inkml:trace contextRef="#ctx0" brushRef="#br0" timeOffset="119885.5626">13907 13130 414,'4'0'86,"1"0"-46,0 0 58,-1 17-47,-2 0-13,1-1-8,-3 0 1,0-5-10,0 0-14,0-7 15,0-4 9,0 0 18,-5 0 35,-6-15-47,0-10-33,2-7 10,2-4 7,5 0 37,2-2-18,0 0-26,7 2 6,15 4-16,4 7-4,6 9 0,-3 6 2,-3 8-6,-1 2 4,-4 0-1,-2 19-4,-3 11 5,-7 4 0,-3 6 2,-6-1 5,0-7-5,0-6-2,0-9 0,0-11 5,0-4-1,0-2-2,0-5 25,16-29-15,4-13-6,7-5-6,-3 3 0,-1 10 5,-6 8-5,-3 13 0,-3 14 0,-2 4-8,0 11 3,-3 32-13,-6 20 16,0 11 0,-8 6 3,-13-9-2,4-13-2,10-18-69,2-22-83,3-18-256</inkml:trace>
  <inkml:trace contextRef="#ctx0" brushRef="#br0" timeOffset="122212.6501">11390 13650 358,'-6'0'61,"4"0"-35,2 0 54,0 0 11,0 0-29,0 0-7,0 0 29,0 0-22,0 0-26,0 0 26,0 0-18,0 0-12,0 0-4,0 0-7,0 0-5,0 0-16,4 0 3,18 0 5,14 0 2,8 0 7,10 0-4,2-4-6,0-1 2,-5 0-9,-5-4 0,0 6-2,-7-4 2,-3-1 0,-1 4 3,-1 0-3,2 0 1,-5 3-1,1-3 0,1 1-2,5 3 2,4-2 0,5-2 2,4-1-2,0-4 4,1 1-4,-8 4 1,-1-2-1,-8 1 0,-4 2 0,-4-1 2,-4 4-2,-4 0 1,1 0-1,3 0 4,2 0 4,6 0-6,4 0-2,5 0 3,4 0-1,-1 0 0,-3-5-2,-2 0 0,-9 3 1,-4 0-1,-3 2-1,-2-2 1,2 1 0,3 1 1,2 0-1,4 0 0,2 0-2,0 0 4,8 0-2,-3 0 3,0 0-2,-3 0-1,-6-2 0,0-1 3,-6 3-8,1 0 7,1 0-2,-3 0 0,4 0 1,4 0 1,3 0-2,0 0 0,6 0-3,-4 0 3,1-4 0,-7 2-1,-2-1 1,-3 3 2,-2 0-2,-2-3 2,5 1-4,2 0 2,2-2 0,6 0 0,-1 2 2,-1 0-1,0 2-1,-1 0 0,-3 0-1,-2-1 1,-3 1 0,1 0 0,-1 0 1,0-3 1,1 3-2,2-2 0,2 0-1,4 2 1,3-2 0,1-1 2,-1 0-1,3 3 1,-6-2-2,2 2 0,-3-2-2,3 0 2,-2 2 0,1-2 1,0-1 1,-1 3 0,1-3-2,-1 1 0,-2 2-4,-2 0 5,0 0-1,-2 0 0,4 0 0,3 0 4,1-4-4,5 1 0,3 3-2,-1-3 2,-2 1 0,-2 2 2,-2 0-2,-1 0 2,-3 0-2,-6 0 1,-1 0 5,-3-2-6,0 0 10,-1-2 5,1-3-7,-5 4-1,2 1-7,-8 0 0,-7 0-10,-4 2 3,0 0-74,-34 0-132,-26 0-261</inkml:trace>
  <inkml:trace contextRef="#ctx0" brushRef="#br0" timeOffset="123087.7884">11473 14076 281,'0'-1'109,"0"-3"-45,-2 4 54,2 0-39,0 0-48,0 0 5,-2 0-16,-3 0-3,-6 0 7,0 5-8,-7 8 8,0 5-1,-2 0-12,0 6 38,4 6-3,3 8-9,2 8 3,9 7-7,2 8-1,0-2-17,13-7-7,9 0 4,3 0-10,-1-6-2,-4-2 0,0 0 0,-6-4-1,-3-4-10,-2-5-76,0-18-39,0-8-173</inkml:trace>
  <inkml:trace contextRef="#ctx0" brushRef="#br0" timeOffset="123647.0106">11756 14270 515,'0'-3'187,"0"1"-150,0 2 55,0 0-21,0 0-31,0 0-9,0 2-6,0 28-18,0 10 73,4 5-37,-4 3-13,2 2-13,1-6-9,-3-6-4,5-13-4,-3-11-14,2-5-11,-2-9-99,-2 0-89,0 0-106</inkml:trace>
  <inkml:trace contextRef="#ctx0" brushRef="#br0" timeOffset="124400.0594">12254 14205 30,'0'0'194,"0"0"-93,0 0 59,0 0-27,0 0-30,0 0-27,0 0-26,0 0-7,0 0-6,0 0-22,0 12 17,0 18 14,2 12 1,8 12-5,1 3-15,1-3-5,-1-4-12,1-8-4,-4-6-2,1-8-4,-5-16-3,-2-1 2,0-11-20,-2 0-54,0 0-58,-2-13-94,-15-11-253</inkml:trace>
  <inkml:trace contextRef="#ctx0" brushRef="#br0" timeOffset="124598.7999">12084 14409 579,'0'0'286,"2"0"-208,33 0-47,15-4 43,8-1-7,-2 0-36,-8 0-27,-7 3-4,-10 0-22,-16 2-96,-10-3-144,-5-1-306</inkml:trace>
  <inkml:trace contextRef="#ctx0" brushRef="#br0" timeOffset="125203.7773">12655 14249 7,'0'0'595,"0"0"-483,4-8-77,16-2-20,11 0-4,7-2-7,2 3-3,-5 4 10,-6-1 15,-8 6-16,-10 0-7,-8 2 1,-3 24-2,0 4 30,-19 10-10,-12 6-4,-4-2-6,-4-1-8,8-5 4,9-8 16,9-6 4,10-10 9,3-2-32,0-10-5,23-2 18,10 0 20,11-4 3,1-12-38,-9 2-3,-9 5-12,-14 7-116,-13 2-86,0 0-227</inkml:trace>
  <inkml:trace contextRef="#ctx0" brushRef="#br0" timeOffset="125483.624">13004 14480 447,'0'10'242,"0"12"-176,-2 9 8,2 10 22,0 3-50,0 0-40,0-8 4,0-7-10,0-9-4,0-15-40,0-5-114,2-5-204</inkml:trace>
  <inkml:trace contextRef="#ctx0" brushRef="#br0" timeOffset="125930.4714">13151 14203 443,'0'-3'213,"0"3"-150,0 0 21,0 0-51,0 0-33,0 9 9,0 21 24,0-2 20,0 9-24,0 1-15,0-3 22,0-3-15,0-5-14,2-8 7,8-8-13,5-6 5,8-5 7,8 0-12,0 0-2,0-16-4,-6 0-145,-14 2-114,-9 4-221</inkml:trace>
  <inkml:trace contextRef="#ctx0" brushRef="#br0" timeOffset="126231.4521">13375 14200 206,'0'-11'336,"0"11"-182,0 0-28,0 0-17,0 0-69,0 0-33,0 28 1,0 13 15,2 5 29,0 7-31,0-1-8,-2-2 13,2-9-21,-2-7-2,3-14-3,3-8 6,-4-8-13,3-4-7,0 0-92,-3 0-89,-2-6-248</inkml:trace>
  <inkml:trace contextRef="#ctx0" brushRef="#br0" timeOffset="126773.1638">13593 14245 126,'-4'0'202,"-2"-2"-63,6 2 8,0 0-22,0 0-51,0 0-9,0 0-4,12 0-9,13 6 24,4 20-38,4 3-8,5 4-19,2-1-10,-5 0 7,-4-3-8,-4-4 0,-8-4-4,-9-14-32,-2 0-24,-8-7-44,0 0-47,0 0-32,0-14-230</inkml:trace>
  <inkml:trace contextRef="#ctx0" brushRef="#br0" timeOffset="127011.3859">13855 14203 379,'0'-3'160,"0"-6"-102,0 5 38,0 4-26,0 0-41,0 0-3,-12 25-1,-11 10 3,-6 7-3,-7 11-15,1-5 8,2-1 0,6-8-14,11-11-8,9-10-9,7-6-45,0-12-106,0 0-283</inkml:trace>
  <inkml:trace contextRef="#ctx0" brushRef="#br0" timeOffset="127462.1768">14067 14458 195,'2'4'82,"2"14"31,-2 2 12,-2 0-39,0 0-15,0-6-11,0-7 4,0-7-26,0 0 0,2 0 19,-2-9 1,4-21-36,1-4-22,-3-4-3,0-3-2,-2 6-15,0-2 19,0 7-19,-13 10-1,-1 8 17,3 4-16,3 8-29,-2 0-56,8 0-131,2 3-254</inkml:trace>
  <inkml:trace contextRef="#ctx0" brushRef="#br0" timeOffset="127845.8039">14219 14362 535,'0'12'151,"5"4"-131,4 7 38,2 5-5,5 2-22,1-4 1,1 1 4,-3-10 4,3-4-5,-1-6-14,-2-7 6,5 0-7,-1 0-5,8-9 20,-2-14-19,0 0-9,-3-3-1,-9 1-2,-8-5 3,-5 2 13,-7 0-2,-26 1 3,-10 4-20,-3 8-1,-2 8 0,8 7-12,9 0 2,9 8-56,11 8-142,7 0-159</inkml:trace>
  <inkml:trace contextRef="#ctx0" brushRef="#br0" timeOffset="128301.5309">14212 13957 628,'0'0'232,"5"0"-136,26 0-36,8 0-4,0 0-16,-3 0-40,-11 0-10,-15 0-71,-10 0-155,0 0-293</inkml:trace>
  <inkml:trace contextRef="#ctx0" brushRef="#br0" timeOffset="128980.6187">14594 13837 384,'4'0'206,"5"0"-66,3 0-24,5 0-32,1 0-2,-3 0-24,-1 0-10,-5 0-17,-3 0-24,-1 0-6,-5 0-1,0 0-11,0 5 8,0-3-9,0 0 2,0-2 3,-9 2 7,-16 1 5,-4 6-5,-2 2 0,-2 1-2,6 3 2,8 3 0,5 2-2,11-6 4,3 4-4,0-4 2,17-6 0,8 4 7,12-10-7,1 0 6,-3-2 1,-2 5 2,-4 5 2,-4-2-11,-7 8 5,-3 5-7,-6 4 4,-7 3-2,-2-5 3,0 0-3,0-8 5,-17 0 1,-6-10 17,-3-2 24,-8-3-33,1 0-9,0 0-3,3-16-2,12 6-38,5-4-115,9 0-290</inkml:trace>
  <inkml:trace contextRef="#ctx0" brushRef="#br0" timeOffset="129969.0229">15169 14061 333,'-4'-13'110,"4"8"-38,-3 0 19,3-3-27,0 4-1,0 3 28,0 1 7,0 0-18,0 0-15,0 0-25,-2 0-28,2 4-5,-3 24-7,1 11 0,2-1 12,0 5-11,0-13-1,0-6 0,0-8-11,0-5-26,0-11-84,0 0-92,0 0-230</inkml:trace>
  <inkml:trace contextRef="#ctx0" brushRef="#br0" timeOffset="130359.6296">14888 14564 454,'0'0'283,"0"0"-172,16-2-28,17-12-4,7 4 6,11 1-20,7 0 4,7 5-4,2 4-39,-3 0 8,-6 0-34,-8 0 6,-13 0-14,-8 6-21,-10 1-67,-15 0-133,-4-7-287</inkml:trace>
  <inkml:trace contextRef="#ctx0" brushRef="#br0" timeOffset="130918.8066">15026 14846 262,'0'5'141,"0"-3"-89,0 0 4,18 0 30,2-2-18,5 0-17,-3 0 1,1-16-11,-4-4-20,-5-3 15,-10 5 1,-4 4 12,0 0-4,-9 4-8,-17 10-17,-7 0-20,-4 2 4,-1 20-6,9 5 2,7-4-4,15-2-1,7-5-27,9-8-73,27-8-112,6 0-282</inkml:trace>
  <inkml:trace contextRef="#ctx0" brushRef="#br0" timeOffset="131314.7956">15456 14829 375,'0'-13'167,"0"4"-117,0-1 21,0 1-22,0 5 0,-13 3-8,-7 1-1,-7 0-13,-2 10-5,0 9 33,0 3 13,2 2-34,8 5 1,3 0-23,11 8 2,5-2 4,7 2-6,31-5 16,9-2-5,6-5-19,3-12 4,-7-5-8,-4-8-50,-12 0-192,-12-18-398</inkml:trace>
  <inkml:trace contextRef="#ctx0" brushRef="#br0" timeOffset="137256.1307">15865 13979 394,'-2'-4'73,"2"-3"-70,0 6 41,0-4-12,0 0-18,10-2-14,-1 3 46,-5-1 34,2 5-13,-4-2 16,-2-1 1,0 1-31,0 2 2,0 0-24,0 0-4,0 0-8,0 0-5,0 0 0,0 0-13,0 0 5,0 0-12,0 0 5,0 14 0,-6 5 0,0-2 2,0 1-2,-1 1-1,3-2 2,-4 7 8,6-2-7,0-1 3,0 1 7,2-2 0,0 1 10,0 6 2,0 1-9,0 7 16,14 4-22,3-7 1,3 3-3,3-4 3,-4-6-8,2-1-1,-1 0 3,-3 2-4,-3-3 1,-3 1 0,-2-3-4,0-3 3,0-4-1,2-8-9,3-6-59,3 0-51,-1-13-228</inkml:trace>
  <inkml:trace contextRef="#ctx0" brushRef="#br0" timeOffset="159285.1992">18858 13866 37,'0'-2'399,"0"2"-242,0-4-88,2 4 1,0 0 7,0 0-52,4 0-5,-2 0 6,2 0-7,3 0 13,-2 4-11,2 15 4,0 12 36,-3 10-35,4 6 11,1 12-6,-1 0-25,2 6 4,-1-5-10,-5-6 1,-6-11 1,0-8-1,0-11-1,0-5 0,-8-3-8,-15-11-10,4 0-54,1-3-88,9-2-113</inkml:trace>
  <inkml:trace contextRef="#ctx0" brushRef="#br0" timeOffset="160611.3771">19250 13766 9,'0'-4'216,"-2"1"-141,0 2-11,0 1 64,2-2-38,0-2-16,0 4-7,0 0-17,0 0 10,0 0-4,0-2 3,0 2 31,0 0-31,0 0-13,0 0-9,0 0-14,0 0-5,0 0-18,0 0 4,0 0 1,0 0-4,0 0-1,0 0 7,0 0-1,0 0 9,0 0-15,0 0 4,0 0-2,0 0-2,0 0-3,0 0 0,0 0-10,0 0 9,0 0-3,0 0 7,0 0 2,0 0-1,0 0-1,0 0 5,0 0-5,0 0 1,0 0-1,0 0 0,0 0-2,0 0 2,0 0 0,0 0 3,0 0-1,0 0 7,0 0-9,0 0 6,0 0-1,0 0-5,0 0 0,0 0-1,0 0 5,0 0-4,0 0 0,0 0 0,0 0 1,0 0-1,0 0 0,0 0 2,0 0 3,0 0 1,0 0-6,0 0 2,0 0 21,0 0-19,0 0 6,0 0 10,0 0-3,0 0 6,0 0-6,0 0-15,0 0 29,0 0-27,0 0 6,0 0 4,0 0 0,0 0 3,0 0-10,0 0-1,0 0 4,0 0-10,0 0 0,0 8 0,8 18 3,6 15 9,-3 12-1,0 10-7,1 11 13,-4-2-16,1 2-1,-4-4 3,-3-8 0,-2-8-1,0-6-2,0-7 2,0-6-3,-7-6 1,-4-5 0,-5-7-1,-1 3-3,-4-6-29,0-5-42,-6-1-112,0-6-123,-2-2-359</inkml:trace>
  <inkml:trace contextRef="#ctx0" brushRef="#br0" timeOffset="162478.1431">15398 13473 459,'-13'-4'107,"-1"2"-107,4 0 29,3 2 15,5 0 4,2 0 10,0 0-16,0 0 10,0 0-36,0 0 2,0 0 49,0 0-18,13 0-16,16 0 25,14 6-39,12 2 20,15-4-39,7-2 1,10 1 2,2-3-1,5 1-2,-1-1 0,-1 0 7,-3 0-10,-6 0 3,-8 2 0,-5 0-3,-8 4 3,-1-2 0,-3 1 0,2 0 6,6 2-12,5-4 6,8-1 0,-2-2 2,-3 0-2,-7 0 0,-7 2-1,-6 2 3,-6 2-8,0 0 6,0 0 0,6 0 0,2 0 0,8-6 0,3 0 4,9 0 3,2 0-5,-2 0-2,-5 0 0,-11 0-2,-6 0 2,-8 0 0,-5 0-2,-1 5-5,-5-2 1,2 3 6,-4-6 0,3 0 1,-1 0 0,3 0-1,3 0 0,-4 0 5,1 0-10,2 0 5,3 0 0,1 0 0,5 0 0,0 0 0,-2 0-2,-3 0 7,-1 0-10,-5 0 5,-3 0 0,-4 0 2,0 0-2,1 0 12,-1 0-1,5-4-6,2 2 3,4 2-8,3 0 2,1 0 12,4 0-4,-2 0 3,-3 0 9,-3 0-21,-8 0 15,-8 0-16,-5 0 0,-8 0 4,1 0-3,-4 0-1,4 0 0,4 0 7,0 0-10,4 0 3,-2 0 0,-2 0-3,-5 0 3,-1 0-14,-1 0-6,-5 2-45,6 2 2,-6-4-111,-1 0-206</inkml:trace>
  <inkml:trace contextRef="#ctx0" brushRef="#br0" timeOffset="162742.0803">20100 13721 773,'24'0'236,"12"0"-174,7 0 25,1 0-47,-4 0-40,-7 5-31,-6-5-62,-9 2-61,-18-2-170,-4 0-272</inkml:trace>
  <inkml:trace contextRef="#ctx0" brushRef="#br0" timeOffset="162953.1354">20145 13601 685,'11'0'540,"13"0"-422,14 0-108,9 3 88,4 2-72,-4 5-22,-9-2-4,-11 3-83,-17-6-109,-10-5-375</inkml:trace>
  <inkml:trace contextRef="#ctx0" brushRef="#br0" timeOffset="270304.0112">16156 14200 36,'0'0'74,"0"0"-50,0 0 2,0 0 15,0 0-1,0 0-14,0 0 26,0 0 5,0 0 2,0 0-11,0 0-11,0 0-17,0 0-20,0 0 4,0 0-8,0 0-15,0 0 4,0 0 10,0 0 5,0 0 12,0 0 7,0 0-5,0 0 30,0 0-5,0 0 5,0 0 7,0 0-4,0 0 6,0 0-5,0 0-12,0 0 27,0 0-17,0 0-9,0 0 0,0 0-14,0 0-8,0 0-15,0 0 9,12 0-1,12 0-2,10 0 11,2-5 5,-3 1-20,-4 4 0,-4 0-2,-6 0 0,-7 0-10,-4 0 10,-5 0-9,-3 0 8,0 0 1,0 0 6,0 0-2,0 0 1,-17 0 20,-4 0-25,-8 0 4,-2 0-4,0 0 1,4 4 1,6 1-2,6-5 5,6 0-3,4 0-2,3 0 0,2 0-4,0 0 1,0 0 0,0 0-2,2 0-11,10 0 14,7 0 2,8 0 0,-2 0 4,2 0-2,-5 0-2,-4 0 0,-8 0-4,-4 0-6,-4 0 7,-2 0 3,0 0 0,0 0 8,-23 0 16,-10 0-17,-7 0 6,-1 0-8,8 0-3,8 0 13,8 3 1,11-3-7,2 0-8,4 0-1,0 0-10,0 0 0,0 0-4,10 0-20,7 2-1,-1 0-86,-9-2-245</inkml:trace>
  <inkml:trace contextRef="#ctx0" brushRef="#br0" timeOffset="271232.3063">16480 14002 306,'-7'0'194,"3"0"-136,1 0-34,3 0 39,0 0 6,0 0-34,0 0 17,0 0-34,0 0-18,0 0 19,0 0 3,0 0 14,5 0-2,6 0-21,4-3 31,1 3-21,2 0-12,0 0 8,2 0-14,-1 0 8,-3 0-13,-3 0 11,-3 3-14,-3 6 3,-1 1-1,-2 6 1,-2 8 3,-2-2 15,0 5 9,0 8-24,0 0 27,0 8-7,0-3-10,-6 4 24,-3 4-27,3-8 13,4 1-3,0-9-19,2-5 25,0-6-26,0-13 0,0-3-4,0-5 4,0 0-29,0 0-30,0-12-68,0-20-50,0-7-244</inkml:trace>
  <inkml:trace contextRef="#ctx0" brushRef="#br0" timeOffset="271443.5532">16453 14293 681,'-2'0'309,"2"0"-269,0 4-22,4-2 47,27 3-20,17-2 48,4 6-31,4-9-46,-2 0-16,-12 0-9,-13 0-70,-15 0-30,-14 0-161,-10 0-272</inkml:trace>
  <inkml:trace contextRef="#ctx0" brushRef="#br0" timeOffset="272060.3861">16821 14219 286,'-3'0'270,"3"0"-202,0 0-68,0 0 40,0 0-11,0 0-7,13 0 38,6 0-4,5 0 1,1 0-24,2-7 2,-1-5 21,-6-1-39,-6 5-6,-7-3 6,-5 6-16,0 1 30,-2-1-21,0-2-2,0 5 34,0-2-41,0 4 3,0-4-4,-7 4 13,-4-3-15,-4 3 4,1 0-2,-1 0 9,4 0-9,1 0-1,-1 7-18,5-3-31,-2 5-5,4 0-37,4-1-24,0 6-5,0 4-13,12 0 21,3 0-34,-3-6-9</inkml:trace>
  <inkml:trace contextRef="#ctx0" brushRef="#br0" timeOffset="272554.3531">16899 14309 187,'-10'7'166,"0"-7"-65,1 3 4,3 1 0,-2 2-30,6 2 8,0 0-23,2 6-3,0 4-16,0 2-23,0 5 41,0-3-29,6 0-11,6-6 7,1-3-26,3-2 14,-3-1-4,3-10-8,1 0 28,6 0-22,6 0 6,2-12 18,2-10-24,1-6-1,-7-3-7,-7 3-5,-9-3 3,-7 9-9,-4 1 11,0 5 11,-2 4-5,-15 0 13,-6 1 6,-4 11-21,-4 0 19,-9 0-19,-3 0 0,-3 9-2,5 9-2,8-6-5,8 2 1,14 2-77,11 0-59,3-16-205</inkml:trace>
  <inkml:trace contextRef="#ctx0" brushRef="#br0" timeOffset="273173.2105">17236 14127 568,'0'0'135,"0"0"-131,8 0 16,3 0 6,3-8-23,1-4 17,-3 1-1,-1 4-5,-5 1 17,-4 2 1,-2 1 41,0 3 21,0-1-32,0-3 3,0-1-34,0 1-29,-8 3 28,-3 1-27,-3-4-1,-3 4-4,-2 0 6,-1 0-9,5 0 5,4 0-6,1 0-2,6 5 2,4 4-19,0 0-1,0 2-38,0 1-19,25-5-113,4 2-73,4-9-279</inkml:trace>
  <inkml:trace contextRef="#ctx0" brushRef="#br0" timeOffset="273725.1506">17304 14267 129,'0'0'84,"0"0"-78,0 0 18,0 0 50,3 0 44,-3-2-9,2-2-16,-2 1-19,2-6 4,-2 5-27,2 0 1,-2 2 12,0-2-22,0 4 18,0-4-11,0 4-25,0 0 15,0 0-17,0 0-7,-9 0-8,-4 8-4,0 14-6,0 6 2,1 8 1,7 1 27,5-2-14,0-2-4,7-1-9,16-11 11,6-7-14,2-7 3,6-7-20,8-2-16,0-24-124,-7-14-258</inkml:trace>
  <inkml:trace contextRef="#ctx0" brushRef="#br0" timeOffset="274288.454">17610 14323 440,'-7'0'267,"3"0"-199,4 0 10,0 0 16,0 0-52,0 0-23,0 0 8,0 0-10,4 0 10,13 0 6,10 0 11,7 0 13,2-2-23,2 0 1,-1-1-13,-3 3-15,-9 0-11,-9-7 4,-10 7-22,-6 0 11,0 0-31,0 0-21,-12 0-39,-5 0-146,3 0-96</inkml:trace>
  <inkml:trace contextRef="#ctx0" brushRef="#br0" timeOffset="275177.5942">17973 14149 219,'-4'-2'328,"4"-3"-224,0 4-39,0 1 37,0-7-31,0 2-36,6-2 0,10 0-26,6-1 1,3 2 5,1 1-4,1 0 28,-6 5-12,-6-2-22,-7 2 11,-4 0-16,-4 0-1,0 12 0,0 6 1,-8 5 17,-7 6-16,-7 0-1,1 0 22,4 0-20,1-6 5,5 0 12,7-6-8,2-1 12,2-8-19,0 2 1,4-3 12,15-4-4,8-1 7,2-2-2,4 0-13,-4 0 4,-4 0-9,-7 0-15,-7 0 5,-6-2-61,-3-4-37,0 2-79,-2-12-130</inkml:trace>
  <inkml:trace contextRef="#ctx0" brushRef="#br0" timeOffset="275776.937">18241 14096 675,'0'-9'179,"0"2"-155,0 3 26,2-1 8,16 3-48,6 2 0,1 0 12,-3 0-11,-5 0-9,-5 10-2,-7 0-3,-5 2-3,0 6 12,-5-3 10,-15 2 11,-5-2-5,6-1 7,-2-7-1,10 1-12,4-3 17,3-5-33,4 0 2,0 0-2,0 0-6,4 0-4,16 0-1,7 0 11,2 0 0,3 0 0,-6 0-3,-3 0 2,-8 7-1,-3 7-2,-12 4 4,0 4 0,-3 1 35,-23 2-10,-11-1 14,2-7 2,4-3-19,8-9 4,8 3-18,11-8-2,1 0-12,3 0-9,0 0-83,13 0-84,16-18-189</inkml:trace>
  <inkml:trace contextRef="#ctx0" brushRef="#br0" timeOffset="276322.0907">18542 14066 67,'0'0'333,"0"0"-224,0-2-65,0 2 33,0 0 18,0 0-33,0 0 17,4-2 3,5 1 2,5-3-19,-4-3-16,-1 0-23,1 2 11,-8 1-35,0 0 4,-2 3 8,0-3-7,-4 0 10,-15 4-17,1-5 3,-1 5 11,1 0-8,7 0-3,4 0 3,5 0-5,2 0-2,0 0-4,0 0-38,0 5-13,4-1-71,18 5 12,3 0-54,6 3-157</inkml:trace>
  <inkml:trace contextRef="#ctx0" brushRef="#br0" timeOffset="276609.9243">18796 14047 621,'4'-18'168,"0"4"-141,1 1 26,0 5-11,-5 3 6,0 5-5,0 0 28,-5 0-27,-13 0-23,-11 5-6,-4 12 7,-3 9 23,3 1 32,4 10-28,9-1-10,9 4-8,11-8-6,0 2-4,13-10-21,20-7-6,12-12 0,2-5-65,0 0-114,-12-24-244</inkml:trace>
  <inkml:trace contextRef="#ctx0" brushRef="#br0" timeOffset="277943.0805">16081 13832 67,'0'0'87,"0"0"-82,0 0 0,0 0 24,0 0 4,0 0 17,0 0 52,0 0-1,0 0 2,0 0-16,0 0-8,0 0-9,0 0-23,0 5-3,-18 14-23,-14 15-16,-12 20-10,-1 23 3,5 7-67,14-2-110,19-8-339</inkml:trace>
  <inkml:trace contextRef="#ctx0" brushRef="#br0" timeOffset="340990.2033">10146 9789 566,'0'29'0,"63"14"-202</inkml:trace>
  <inkml:trace contextRef="#ctx0" brushRef="#br0" timeOffset="353959.7423">21138 12839 465,'0'-9'164,"0"2"-130,0-2 45,0 0-23,0 1-1,0-5-33,0 6-18,6-3 18,-2 2 9,-4 2 18,0 4 41,0 0-17,0 0-18,0 1-17,0 1-33,0-3 8,0 3-13,0 0 1,0 0-7,0 0 6,0 0-8,0 0 4,0 4-17,-16 22 19,-1 15 0,-8 12 4,0 7 17,0 3-17,5-3 4,3-4 14,6-6-12,3-10 15,8-7-19,0-4-2,0-11 13,0-7-14,0-5-1,0-2 1,0-3 4,5-1-3,0 0-2,2 0 0,1 0 19,8 0-15,2 0 0,4 2-3,5 0 5,0 3-8,2-3 2,-2-2 0,-6 0-14,0 0 11,-8 0-24,-4 0-7,-2 0-10,-7 0-4,0 0-23,0 0-37,0 0-33,0 0-57,0-9-162</inkml:trace>
  <inkml:trace contextRef="#ctx0" brushRef="#br0" timeOffset="354337.0984">21130 13172 236,'-3'-10'71,"3"-2"-63,0 4 41,0-1 4,13-2 15,3 2 5,3 0-8,-4-3 4,1 2-15,-3 0 4,-5 2 20,-3 2-18,-5 3-6,0 0-2,0 3-1,0 0-6,0 0-16,0 0-17,-11 16 10,2 17-13,-2 8 9,0 10 0,2 9-4,3 3 8,-2 2-9,6-7-8,0-8 22,2-10-21,0-8-3,0-11-1,0-6 1,0-7-6,0-6-19,0 0-23,0-2 9,0 0-63,0 0-47,0 0-66,0-2-233</inkml:trace>
  <inkml:trace contextRef="#ctx0" brushRef="#br0" timeOffset="354765.2126">21470 13499 651,'-8'-6'186,"6"2"-162,2 4 42,0-1 44,0 1-69,0 0-31,0 0 2,0 11 4,0 13 32,0 10 12,0 6-7,0 4 9,0 2-42,0-1-5,0-7-11,0-10-3,0-10-1,0-9 0,2-4-23,0-5 5,-2 0-47,2-2-6,-2-28-40,0-18-230,0-4-379</inkml:trace>
  <inkml:trace contextRef="#ctx0" brushRef="#br0" timeOffset="355202.4329">21674 13080 342,'0'-14'321,"8"3"-217,15-1-27,8-2 0,7-1 8,7 5-12,1 0-22,1 4 3,-7 2-11,-7 2-40,-8 2 7,-9 0-10,-9 0-16,-7 0-34,0 3-68,-7 9-45,-18-1 4,-4-11-168</inkml:trace>
  <inkml:trace contextRef="#ctx0" brushRef="#br0" timeOffset="355851.1724">21703 12994 230,'0'0'199,"0"0"-68,0 0 5,0 0-11,0 0-26,0 0-23,0 3-27,-7 6-30,1 5-16,-4 9 31,-1 4-5,5 7-5,-4 2-2,4-4-9,4 1-7,2-9-6,0-4 5,0-4 6,0-5-11,0-3 13,0-5-2,0-3-8,0 0 4,0 0-4,0 0 4,20-7 11,9-8-3,9-3-7,-1 1-4,1 5-2,-5 2 0,-4 5-2,-2 5 3,-4 0-3,-3 0 3,0 4-3,-2 14 4,-3 1-4,-3 5 4,-6 5-4,-6-3 1,0 8 8,0-4-8,-2 1 10,-9-6 7,-7-6-5,-2 0 10,-2-3-5,-1-5-17,-1 1 27,-3-9-27,-4-3 4,-3 0 5,-3 0-6,1-3 3,3-14-7,-1-1 7,10 4-17,6 2 10,9 3-41,9 0-29,0 1-89,21 0-189,14-4-325</inkml:trace>
  <inkml:trace contextRef="#ctx0" brushRef="#br0" timeOffset="356501.2098">22320 12904 66,'0'-11'511,"0"6"-367,0 0-84,0 5 12,0 0 2,0 0-33,0 0-38,0 0 13,0 5-14,-2 16 5,-3 11 36,-1 12 4,-1 14 4,-2 13-16,-4 6-18,-3-2 24,3-8-40,2-9-1,6-6 12,5-12-12,0-10 5,0-6-5,-2-14-19,2 0 7,0-3-45,0-2-30,0 1-30,0-6-79,0 0-214</inkml:trace>
  <inkml:trace contextRef="#ctx0" brushRef="#br0" timeOffset="359622.8216">22583 13052 264,'0'-6'123,"0"0"-71,0 0 16,0 4 27,0 2-25,2-3-31,-2 3 11,0 0-27,0 0-7,0 0 17,0 0-9,0 0 11,0 5-22,-2 19 14,-9 5 38,0 8-25,2 5-16,5 2 4,1 7-21,3-7 19,0-3-9,0-3-4,5-4 24,8-11-28,-1-5-1,0-8 10,-3 0-18,3-8 13,-4 0-5,1 0-1,1 1 21,0-2-25,1 3 0,3 0-1,1-2 7,4 0-11,1-2 2,2 0 0,2 0 12,1-18-10,0-8 1,2-8 2,-4-5 6,-5-6-11,-7-6 0,-9 3 3,-2-1 7,0 0 7,-19 5 8,-4 6 1,1 4-12,0 8 12,0 10-22,1 3-2,-1 13 5,-2 0-7,-5 9 0,-2 23-1,-6 14-9,4 4 10,2 8-42,4 5-55,12-4-10,11-1-124,4-17-187</inkml:trace>
  <inkml:trace contextRef="#ctx0" brushRef="#br0" timeOffset="360305.3176">23069 13156 562,'0'-8'216,"0"2"-184,0 2 37,0-1 16,0 5-18,0 0-34,0 0-1,0 5 32,-11 13-40,-5 6 18,3 6 4,-3 7-37,8-1 4,5 4-13,3 2 0,0-6 2,3-4 1,14-3-3,5-12 0,5-7-1,4-2 1,-2-6 0,3-2 0,-6 0 12,-3 0-12,-4 0 0,-2 0 1,-2 0 5,-1 0-7,-1 0 1,-2-10 0,0-10 20,-2-6-17,0-8 6,-4-6-1,-5-4-7,0-2 5,-8-4-6,-16 1 2,-7 2 4,-2 15-4,-4 9 6,0 11 7,-1 12-13,0 0-4,-2 9-4,0 20-15,2 9 18,3 9-44,4 4-19,6 7-62,7 1-151,7-9-220</inkml:trace>
  <inkml:trace contextRef="#ctx0" brushRef="#br0" timeOffset="361137.2091">23622 13392 339,'0'7'333,"0"1"-280,0 8-5,0 6 40,0 4-31,0 2-29,0-2-28,0-4 2,0-5 0,0-6 1,0-6-3,0-5 4,0 0 0,0 0 15,0-2 22,4-27-34,0-9-4,6-4-3,-1-4 1,1 0 14,2 2-1,-3 9 12,-1 9 1,4 7-6,-3 10 12,2 5-29,0 4 8,2 0-12,-1 21 0,1 15 4,0 10 11,-1 2-14,-4 4 28,-3-6-22,-3-6 5,-2-5 4,0-16-5,0-5 7,0-10-11,0-4-7,0 0 36,0-1-26,9-30 2,0-11-12,6-9 0,-1 0 1,1 3-1,3 12 1,-3 11 16,2 9-13,-7 9 7,2 2-9,-3 5-1,-1 0-2,4 10-11,-5 17 12,1 11-2,-1 3 7,-7 5-5,0 1 5,0-10-2,0-5 2,0-11-5,0-7-19,-5-8 4,5-6-59,0 0-44,0-7-83,0-24-255</inkml:trace>
  <inkml:trace contextRef="#ctx0" brushRef="#br0" timeOffset="361700.474">24137 13430 309,'0'11'251,"0"7"-188,0 8 21,0 6 31,6 2-58,2-3-20,-4-8-6,-2-4 3,0-7-11,-2-8-11,0-4 2,0 0 31,0 0-23,0-13 21,0-14-11,0-16-31,0-9 11,0-3-4,0 6-6,0 5 39,7 12-40,1 7 5,6 12 6,4 9-5,2 4 2,5 0-6,1 8 2,1 20 15,0 6-19,-7 10 1,-9-2-2,-8-2 1,-3-6 5,0-6-6,-6-12 2,-2-7 19,3-6-16,3-3 8,2-12 6,0-28-19,0-15-9,18-3-3,4 0-17,3 10 28,-1 15-14,1 8 9,0 14 0,-6 11-2,-3 0 8,-5 27 1,-4 24 0,-7 13 46,0 8-37,0-2 7,-5-5-2,-1-19-15,6-12-17,0-24-98,0-10-218</inkml:trace>
  <inkml:trace contextRef="#ctx0" brushRef="#br0" timeOffset="363186.1247">21023 14021 138,'0'0'125,"0"0"-75,9 0 95,2 0 20,5 0-38,3-13-14,1 7 2,3-9-21,-6 4 10,1 2-30,1 0-12,-4 1-18,3 2-25,1 3-12,6-2-7,4 5 3,5 0-10,5 0 7,9 0 0,5 0 0,10 0 1,3 0 0,5 0-1,6 0 5,-6 0-1,3 0-2,-5 0-2,-3 0 8,3 0-8,3 0 0,-1 0-1,-2-2 5,-4-2-12,-2 4 8,-6 0-3,-1 0 2,0-1 1,4-4 0,-2 3 0,0-4 2,2 4-9,-6-3 7,-1 5-6,-2 0 6,-4 0-2,-2 0 2,2 0 0,-3 0 2,3 5-7,2-1 5,4-4-2,3 4 0,2-4-5,0 0-4,0 0 3,0 0 5,-5 0-4,-6 0 7,0 0 0,-4 0 12,1 0-8,3 0 0,-1 0-4,4 0 2,1 0-9,0 0 7,1 0-11,-3 2 11,-5-2 0,1 2 1,-5-2-1,0 0 3,-5 3-4,4-3 1,1 1 0,2 3 1,5-4 0,2 0 3,4 0-4,1 0 5,2 0 10,2 0-15,-4 0 0,-2 0 2,-2 0-2,-11 0 0,-3 0 0,-9 0 4,-5 0-8,-5 0 4,-5 0 0,1-4 5,3 4 5,3 0-8,0 0-2,4 0-4,1 0-4,-1 0-16,-4 0-41,2 0-81,-8-4-115,-9-8-310</inkml:trace>
  <inkml:trace contextRef="#ctx0" brushRef="#br0" timeOffset="363533.9316">25463 12818 488,'0'-27'239,"0"9"-158,0 10 14,0 4 32,0 4-30,-2 0-66,-2 0 2,-6 36-30,-5 32 14,-3 35 50,-1 27-9,-2 25-21,1 10-23,0-12-14,6-15-1,6-27-91,3-39-81,-4-30-260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2-04T13:07:02.214"/>
    </inkml:context>
    <inkml:brush xml:id="br0">
      <inkml:brushProperty name="width" value="0.05292" units="cm"/>
      <inkml:brushProperty name="height" value="0.05292" units="cm"/>
      <inkml:brushProperty name="color" value="#00B050"/>
    </inkml:brush>
  </inkml:definitions>
  <inkml:trace contextRef="#ctx0" brushRef="#br0">17634 5023 131,'-4'0'89,"4"0"-43,-2 0 26,2 0-4,0 0 8,-2 0-12,2 0-38,0-3-1,0 3 9,-2 0-27,2-5 13,0 5-12,0 0-1,0 0 22,0 0-29,0 0 7,0 0-7,0 0 8,0 0-15,0 0 7,0 0 0,0 0-3,10-2 5,9 0-2,-2 2 6,1-3 3,2 2-11,-2-1 2,2 0 0,-3 2 0,2 0 1,-2 0-1,1 0 0,-3 0 6,4 0-13,1 0 7,-1-3 0,2-2 3,1 5 1,-2-2-3,-2 2-1,-2 0 7,-3 0-13,0 0 6,1 0 0,-3 0 0,3 0 0,-2 0 0,5 0 1,-2 0 9,1 0-15,-1 0 5,3 0 0,-3 0-1,1 0 1,-1 0 0,-1 0 0,1 2 6,-1 2-11,4-3 5,-2-1 0,-6 3 2,4-3-1,-3 0-1,2 2 2,3-2 5,-5 2-12,3-2 5,-1 1 0,5-1 0,-1 0 0,6 0 0,-3 0 1,0 3 9,0-3-13,0 2 3,-2 0 0,-2 3-4,-1 0 4,3-1 0,-3-2 1,3-2 5,-1 3-9,0-3 3,3 0 0,0 0 3,2 0-3,-1 0 0,-2 0-3,4 5 8,-1-3-6,5 0 1,-2 1 0,-2-3-2,4 0 4,-2 0-2,0 0 0,-3 0 5,0 0-9,-2 0 4,-2 0 0,-2 0 0,0 0 3,3 0-3,6 0 4,-1 0-3,5 0 5,1 0-6,3 0 0,-2 0 12,0 0-12,-2 0 0,-2 0 2,0 0-2,-2-3 3,-4-1-3,2-1 0,-5 0-2,4 3 2,0 0 0,1-3 1,4 5 0,2-7 0,2 1-1,0 2 0,2-4-3,-2 1 4,-2 7-1,-2-3 0,-3 3 1,-1 0 0,-1 0-1,1 0 0,-2-2 0,2 0 0,-3 2 0,5-2-2,2-2 4,4 2 1,0-2-3,3 0 0,1 1 3,-4 3-3,-2 0 0,-2 0-1,-5 0 3,0 0-4,-1 0 2,-2 0 0,4 0-3,-1 0 5,3 0-2,0 0 0,0 0 1,4 0 0,0 0-1,-4 0 0,0 0-3,-5 0 3,0 0 0,-2 3-3,2-1 6,0 0-3,0-2 0,1 2 0,-4-2-1,3 0 1,3 0 0,-2 0 2,2 0-1,-1 0 2,-2 0-3,-2 0 0,2 0-2,0 0 2,2 0 0,-1 0 0,-2 0 2,2 0-1,-1 0-1,-1 0 0,2 0-3,-1 0 3,0 0 0,2 0 1,-1 2 0,0-2 2,2 0-3,-1 0 0,3 0-3,-3 0 3,0 0 0,-1 0 0,-4 0 1,1 2 1,-5 2-2,1-2 1,-1 0-8,3 0 7,1 1 0,1-3 2,5 0-1,0 0 2,2 0-3,2 0 1,2 0-4,-4 0 3,0 5 0,-1-3-4,-4 3 8,-2 0-4,2-2 0,-2 0 0,2-1-1,0-2 1,0 0 0,5 0 3,-1 0-2,3 0 0,4 0-1,1 0 1,1 0-8,0 0 7,1 0 0,-5 0 0,4 0 0,-4 0 2,2 0-2,0 0 3,1 0-11,-1 0 8,2 7 0,0-7 1,-1 5 1,-1-1-1,-2 1-1,-2 0 0,-1 2-8,1-2 8,0-1 0,2 0-2,2-4 4,1 0 1,-1 0-3,2 0 4,-2 0-6,-2 0 2,-2-6 0,0 4 0,-2 0 0,-2-1 3,0 0-3,2 1 4,2 0-11,2-3 7,0 2 0,2-3 1,-2 1 2,-2 5-3,-1-5 0,-2 3 5,-1 2-11,-1 0 6,3 0-1,-3 0 1,2 0 1,1 0 2,2 0-3,0 0 4,0 0-10,4 0 6,-3-2 0,-1-1 3,-2 3-2,-3 0-1,-2 0 0,-2 0 7,2 0-11,-3 0 4,4 0 0,-1-1 7,2-1-7,2 0 6,5-2 0,0 0 3,1 0 3,1 1-12,-7 0 0,3 1 3,-6 2 0,-2 0-3,1 0 0,-4 0 6,0 0-10,1 0 4,5 0 0,-1-2 18,-2 2-10,0-2-3,-6 2-5,-4 0 10,-2 0-22,-5 0 12,-2 0-8,0 0 3,0 0 2,0 0 3,0 0-5,0 0 8,2 0-14,2 0 11,-4 0-8,10 0 7,-8 0-49,0 0 1,-2 2-19,0 2-78,0-4-42</inkml:trace>
  <inkml:trace contextRef="#ctx0" brushRef="#br0" timeOffset="2058.6193">23763 4030 276,'-7'-5'92,"2"-6"-92,0 7 45,5-2 31,-2 1 2,2-1-37,0 1-29,-2-1 23,2-2-11,0 4 0,0 1 23,-2 3 11,2 0-10,0 0-26,-2 0-11,2 0 8,-2 0-19,2 0-5,0 0 1,0 21-3,0 19 7,0 16-3,0 13 15,0 11-19,0 12 7,8-4 0,-1-2 2,2-5-2,-6-13 0,-3-4-2,0-1 14,0-10-17,0-2 5,0-9 0,0-10-4,0-10 7,0-9-3,0-6 0,0-7 5,0 0-16,0 0 11,0 0 0,0 0-8,0 0 8,0 0 0,0 4-2,0-3-4,0 2-8,2-1-4,6-2-48,13 0 2,-2-24-39,-1-18-212</inkml:trace>
  <inkml:trace contextRef="#ctx0" brushRef="#br0" timeOffset="10430.6507">20943 10888 50,'-3'0'14,"3"2"21,-2-2 22,0 0 11,0 0 22,2 0-21,0 0 6,-2 0-2,2 0-14,0 0-14,0 0-11,0 0-25,0 0 24,0 0-22,0 0 0,0 0 9,0 0-11,0 0 7,0 0-16,0 0 10,0 0-19,4 0 9,18-4 0,12-11 9,8-2 6,7-3-9,6-2-6,5 3 7,5-4-7,0 5 0,0 1 0,-1-3 0,-1 5 3,-3-1-3,0-4 0,0-4 0,1 3-1,3-1 1,1 3 0,-1-2 1,-1 7 1,-3-4-2,-2 3 0,-4-2 4,-1-3-8,-4 4 4,-2-2-2,-1 0 0,-1 2 4,4-4-1,5-5-1,-1 5 7,5-4-18,3 2 11,1-4 0,0-3-2,1 2 2,-1 0-3,-4-6 1,0 9 4,-2 0-12,-5 0 10,-2 4 0,-2 3-1,2 2 3,-2-2-2,1 3 0,2-7 3,4 1-8,4-2 5,6-2 0,5 2-2,2-1 2,-1 4 0,-4 1 0,-5 0-15,-5-1 7,-3 3-7,0 1-4,1 0 15,-3-4 4,5 0 0,1-6 0,3-1 8,4-3-3,-2-1 3,3 6-3,-3-2 0,0 6-5,1-4 0,-3 7-1,-2 0 7,-2 1-15,-6 2 9,2 3 0,-2-3 1,-2 2 2,-1 0-3,2-4 0,2-2 5,9 1-1,3 0-4,3 2 0,1 1 6,-1 3-6,-4 1 0,-4-4-6,-1 5 13,-1-5-12,2-1 5,0-2 0,2 3 0,0-1 0,5 1 0,-3 2 0,1-3 6,-1 0-13,0 5 7,4-2 0,-2-1-2,1 3 5,-3-3-3,-1 1 0,3-4 4,-2-1-8,5 1 4,-5 0 0,1 2 5,-3 0-4,6-2-1,2 2 0,3 2 3,3 0-3,-5 2 0,-2-2 1,0-4 10,-1-2-10,4 4-1,1-2 0,-2 3 7,3 4-17,-3-3 10,-7 4 0,-4-2 5,-4 3-5,-6-5 0,2 3-1,-4-4 12,3-4-24,3 2 13,2-4 0,3-3-2,1-3 5,2 2-3,0-4 0,-4 3 5,0-2-13,-2 1 8,-4 0 0,0 1-1,1-2 1,-2 2 0,0 0-2,3-3 10,-4 1-11,2-1 3,1-6 0,-2 3-9,0-2 14,-3 2-5,2-2 0,-9 0 6,-1 3-16,-4-4 10,-5 3 0,1-6 2,-7-3 1,4 2-3,-4-3 0,-1-3 12,0 1-12,-2-1 0,3-3 0,-4 9 15,-1-1-8,1 6 10,-6-2-5,-1 6-8,0-4 7,-1 1-8,-1-5-3,-2-4 16,-3-2-14,-1-1 1,-2 3-1,0-7 8,-2 1-6,0 1-4,0-1 0,-6-1 3,-7 4-1,-1-1 3,1 1 10,-1 4-15,1-2 32,-1 4-23,1 2-4,0 1 25,-5 2-29,-2-6 4,-2 0-5,-3-4 10,-4 0-17,-2-1 7,-2-3 0,-1 7 1,0-4 2,1 1-3,-1-1 21,1-1-13,0-2-9,-7 0 1,-3 0 0,-3-5 10,-6 2-10,-2 2 1,2 1 11,-6 5-11,2 1 3,6 0-4,2 1 0,5 2 0,3-3 0,0-3 0,4 3 0,-2-1 4,-2-5-9,0 1 5,-4 3 0,-1-1-3,2 6 5,1-1-2,-3 2 0,3-1 1,-1 2-9,-3 0 3,-1 5 0,1-2-1,-6 2 6,4-1 0,-4 4-2,0 0 8,1 3-11,0 3 5,-2 1 0,-5 2-4,-1 5 6,-1 0-2,0 1 0,0 2 2,0-1-10,-3 1 8,1 0 0,-3 0-3,1-6 3,-1 0 0,5 0-3,6 2 11,-1 2-16,1-2 8,1 6 0,-3-2-1,0 5 3,-2 0-2,0-5 0,0 6 4,-2 0-8,4 1 4,1-2 0,-1-1-1,3 0 3,1 2-2,4-4 1,-4 5 6,2-4-12,0 1 5,-4-2 0,-2 0 0,-2 4 0,-2-2 0,-2 4 0,1-3 6,3 4-11,-2-3 5,2 2 0,0-3-1,3 0 2,4-2-1,1 0 1,8-1 5,0 4-11,1 0 5,0-2 0,-2 6-2,-2-3 2,-2 3 0,3 0-1,2 0 9,1 0-8,8 0 0,4 0 1,6 0 1,4 0-2,1 0 0,1 0 3,-2 0 3,1-2-7,-4 0 1,-2-1 0,-1 1-1,0-1 1,4 3 0,0-3 0,7 0 4,1 3-6,5-1 2,-2-2 0,2 3-2,-1 0 2,-3-1 0,-1-2-2,-5 1 5,-1 2-7,-4-2 4,1 2 0,4 0-4,0 0 4,5 0 0,3 0 0,4 0-8,6 0-4,0 0-14,0 0-28,0 0 24,0 0-30,-2 0 13,-7-7 35,-3 3-61,2 0-17,-1-1 9,1 3-31,6-6-63</inkml:trace>
  <inkml:trace contextRef="#ctx0" brushRef="#br0" timeOffset="13678.6681">24591 4381 11,'3'0'283,"-3"0"-157,0 0-85,0 0 11,2 0 25,-2 0-30,0 0 10,2 0-42,-2 0 7,0 0 9,0 0-5,0 0 3,0 0-2,0 0-15,0 0 33,0 0-36,0 0 2,0 0 11,0 0-5,0 0 10,0 0 5,-11 0-12,-16 0-1,-8 2-19,-7 10 0,-3 5 7,-3 1-6,6 0 8,9-7-2,8-4-5,10-3 35,11-4-35,4 0 3,0 0-2,0 0-3,0 0-5,0 0-7,4 0 2,11 0 5,8-4 5,4-6 0,8-3 5,5 0-3,5-8 1,2 5-3,0-3 4,-7 2-13,-7 5 9,-13 2-1,-11 6-5,-7 4 10,-2 0-4,0 0 8,-15 0-4,-18 2 9,-15 14-13,-5 3 0,2 6 1,2-5 0,11-6 4,13-6-5,10-2 6,10-1 5,3-5-11,2 0 0,0 0 5,0 0-5,0 0 0,0 0 0,0 0 5,0 0 2,0 0-7,0 0 0,0 0-3,2 0 1,10 0 1,3 0-4,1 0 10,-1-3-11,-3 3 6,-6 0 0,-4 0-3,-2 0 5,0 0-2,0 0 0,-8 0 13,-17 3-10,-4 4-3,0 7 0,6-6 2,10 0 0,7-6 0,3-2-2,3 0 13,0 0-7,0 0-6,0 0 0,0 0 5,0 0-2,0 0-2,0 0-1,0 0 7,0 0-15,0 0 8,0 0 0,0 0 0,0 0 1,0 0-1,0 0 0,0 0 8,0 0-16,0 0 8,0 0 0,0 0-1,0 0 1,0 0 0,0 0 0,0 0-3,0 0-12,3 4 15,10 9 0,5-6 5,-1 0-3,0 2-1,0 2-1,-3 1 11,-1 2-18,1 4 7,-4-5 0,1 7 2,-1-5 1,-4-3-3,-1-4 0,1-2 7,-2-4-16,-2 1 9,1-3 0,0 0-3,-1 0 4,0 0-1,-2 0 0,0 0 14,2 0-9,-2 0-5,0 0 0,2 0 8,-2 0-6,0 0-2,0 0 0,3 0 10,3-3-11,3-5 1,2-4 0,0 1 9,1 2-7,-3-1-2,-1 5 0,-3 0 9,1 1-19,-1-1 10,2-2 0,1-3 0,1 0 2,5-7-2,1-2 0,1-3 12,-3 1-19,-1 6 7,-6 2 0,-1 6 2,-3 4-1,0-1-1,0 4 0,-2 0 10,0-4-18,0 4 8,0 0 0,0 0 2,0 0 1,0 0-3,0 0 0,0 0 4,0 0-15,0 0 9,0 4-14,-13 13 12,-5 12-5,-4 6 9,0-3-5,1-2 12,8-11-17,2-4 10,2-6 0,5-4-1,2-3 1,2-2 0,0 0 0,0 0 6,0 0-18,0 0 12,0 0-7,0-2-3,0-24 8,6-14 2,7-13 0,5 3 7,-2-2-9,-5 10 2,-4 8 0,-5 12 9,0 14-5,-2 8-2,0 0-2,0 0 16,0 0-27,0 4 11,0 26-6,-13 21 2,-3 12 6,-4 7-2,4-5 0,3-6 7,2-16-14,4-9 7,5-16 0,0-12 0,2-3 1,0-3-1,0 0 0,0 0-16,6-27 16,15-11 0,3-14 0,3-5 18,-3 3-16,-4 7-1,-7 7-1,-1 13 14,-10 13-20,0 9 6,-2 5 0,0 0 12,0 0-9,0 0-2,0 0-1,0 0 0,0 0-6,0 0-11,0 5-10,0 25 25,-8 13-7,-10 7 9,-3 0 0,4-8 9,1-14-15,5-5 6,7-11 0,2-9 0,2-1 0,0-2 0,0 0 0,0 0-6,0-5 3,15-26 6,9-16 0,5-7 32,0-4-33,-6 9 8,-6 5-4,-7 17 6,-6 8-13,-4 14 1,0 5 0,0 0 23,0 0-22,0 0 3,-4 20-4,-12 16 0,-7 14-6,4 0 4,1-1 2,3-11-8,3-14 8,3-8 0,5-11-5,2 0 15,0-1-15,2-4 5,0 0 0,0 0 3,0 0 1,0 0-4,0 0 7,0 0 5,0-9-3,0-15-9,0-11 11,0-6-15,0 5 7,-3 8-3,1 10 3,-3 9 9,3 9-10,-3 0-2,-1 0 0,-3 0 4,-5 0-4,-3 0 0,-1 12-5,0 1 7,5-5-8,2-1 6,3-6 0,4 4 0,2-5 1,2 1-1,0-1 0,0 0 9,0 0-14,0 0 5,0 0 0,0 0 2,0 0-1,0 0-1,0 0 0,0 0 4,0 0-11,0 0 5,0 0-7,0 0-3,0 7 4,16 7 8,1 0-10,-1 2 19,0-2-14,-7-5 5,-5 0 0,-1-6-8,-3 0 8,0-3 0,0 4 5,-3 4 3,-13-3-7,3 0-1,0-5 0,8 0 11,3 0-8,0 0 2,0-2 22,2-21-18,0-8-9,0 4-8,0 3 8,0 10-8,0 6 8,0 6 0,4 0-4,-2 2-2,5 0 5,-2 0-8,4 8 9,-1 14-6,1 3 9,-4 3-3,-3-4 2,-2-3 5,0-7-11,0-5 4,0-6 0,0-3 0,0 0 2,0 0-2,0 0 0,2 0-2,9-17 1,7-17-9,4-14 10,3 0-12,-11 7-4,-8 9-6,-6 13-3,0 8-49,-33 11-93,-14 0-362</inkml:trace>
  <inkml:trace contextRef="#ctx0" brushRef="#br0" timeOffset="16532.1988">29563 14879 22,'-9'0'0</inkml:trace>
  <inkml:trace contextRef="#ctx0" brushRef="#br0" timeOffset="17062.1634">29520 14879 22,'-5'0'45,"-1"0"2,4 0 0,0 0 24,2-2-23,0 0 0,0 2-36,0 0-12,0 0-10,0 0-11,0 0 21,0 0-4,0 0 10,0 0 7,0 0 8,-2 0 26,-1 0 35,3 0-15,0 0-9,0 0-11,0 0-36,0 0 29,0 0-26,0 0-6,0 0 19,0 0-21,0 0-1,5 0-5,19 0 10,18 6 28,12 0-1,19-6-9,16 1 11,10-1-29,6 0 9,-1 0-19,-5 0 15,-4 0-22,-3 11 7,-3-1 0,0-1 4,1-4-2,3-5-2,9 0 0,8-8 11,8-10-14,3-2 3,-13 1 0,-14 7-3,-20 3 6,-21 5-3,-17 4 0,-14 0-29,-13 0 28,-4 0-22,-5 0 5,0 0 11,0 0 7,0 0 0,0 0 0,0 0-26,0 0 6,0 0-43,0 0-24,-17 0-57,-14 0-370</inkml:trace>
  <inkml:trace contextRef="#ctx0" brushRef="#br0" timeOffset="19200.0068">11600 16212 114,'-11'0'72,"5"0"-71,0 0 10,4 0-3,0 0 75,0 0 34,0-1-30,0-2 1,2 3-28,-3-4-15,3 4 27,-2 0-38,2 0-6,0 0-1,0 0-23,-2 0 8,2 0-12,0 0 1,0 0 9,0 0-10,0 0 0,0 0-3,0 0-4,13 0 7,5 0 1,5 0 5,8 0 20,7 0-12,8 0 1,8 0 0,6-4-8,2-5 17,-2 0-24,-4 6 2,-4 1-3,-10 2 1,-2 0 0,-4 0 1,0 0 8,-3 0-11,0 0 2,7 0 0,3 0 20,6 0-19,0 0 7,0-5 1,0 5 0,-4-4-12,-1 4 3,-2-3 0,-3 3 0,0-5 0,1-1 0,1-3 5,1 2 3,-4 2-8,-2-4 0,2 1 0,-3 4 13,3-2-13,-5 2 0,1-2 4,-1 2 1,1-1-8,2-2 3,-1 2 0,1 0 4,-3-3-4,0 2 0,-1-2 4,-1 0-4,0 2 9,0-2-9,0 4 0,0 4 2,-1-5-2,1 4 0,-2-3 0,5 4 5,-3-9-5,5 4 0,-1 1 0,3-9 6,2 5 3,0-2-4,-4 1 3,-3 5-3,-6-1-5,0 1 0,-2 3 0,2 1-7,1-3 12,4 2-5,3-3 1,3-1 0,2-2 0,1 2-1,-4 3 0,-3-5 0,-3 2 0,-4 1 0,-3 2 1,-2 2-1,0 0 2,-1 0-2,0-4 0,4 0-4,0-2 5,4 2-1,-4 1 0,-1-6 2,1 6-2,-6 3 0,-3-3 1,-5 1-6,-2 0 5,-7 2 0,3 0-1,-3 0 4,-2 0-1,3 0-2,-3 0 0,2 0-8,-2 0 8,0 0-27,0-4-26,0-6-49,0-6-50,-2-2-134</inkml:trace>
  <inkml:trace contextRef="#ctx0" brushRef="#br0" timeOffset="19604.3351">14790 14829 372,'-7'-4'160,"5"-6"-120,0 6-40,2 0 0,0 4 41,0 0-4,0 0-13,-2 0-4,0 0-2,-3 34 32,0 40-48,1 38 11,-5 36 23,0 14-9,2 0-6,5-24-21,2-22 10,2-36-25,21-34 15,14-38-87,6-26-37,-1-61-273</inkml:trace>
  <inkml:trace contextRef="#ctx0" brushRef="#br0" timeOffset="22716.5181">31424 14877 245,'-5'-5'137,"1"2"-99,2-1-34,0 0 86,2 4 2,0-3-41,0 2-12,0 1-12,0 0 2,0 0-6,0 0-14,-2 0 35,2 0-42,0 0 10,0 0-9,0 0 5,-3 0 11,3 0-19,0 0 7,0 0 2,0 0-9,0 0-4,3 0 2,30 0 2,15 1 4,20-1 0,10 0 5,-2-1 3,-5-10-12,-11 4-4,-13 5 3,-11 2-24,-12 0 18,-11 0-13,-4 0-7,-9 0 25,0 0-11,0 0 11,0-8-20,0-14-76,0-9-211</inkml:trace>
  <inkml:trace contextRef="#ctx0" brushRef="#br0" timeOffset="23165.885">32225 13990 347,'-6'-3'139,"6"3"-114,0 0-11,0-3 19,0 3 50,0 0-23,0 0-34,-2 0-24,-6 31 6,-11 30-7,-12 40 2,-9 19 73,-6 8-43,-3-1-10,7-17-4,3-23-13,12-24-3,14-22-3,7-25-42,6-16-54,0-23-341</inkml:trace>
  <inkml:trace contextRef="#ctx0" brushRef="#br0" timeOffset="26586.2104">24373 16999 107,'-2'0'185,"2"-5"-83,0 5-43,0 0-5,0 0-15,0-4 4,0 4-29,0 0 27,0 0 22,0 0 6,-2 0 12,0 0-17,2 0-23,-2 0 13,-1 0-48,3 0-1,-5 0-5,3 0-5,-2 0 2,-5 0-7,-2 9-10,-5 23 15,3-1-7,1 5 9,6 3 0,6 1-1,0-5 2,0 2-2,0-9 4,4-3-9,12 2 9,4-5-8,7 1 6,-1-3 1,4 1-3,-1-4 3,-3-8 1,-1-5-10,-5 0 10,0-4-6,-2 0-2,-1 0-2,2-8 5,-6-6-1,3-4 6,-6 0 3,1 1 0,-1-6-3,-4 5 0,-1-8 5,-3-4-1,-2-6-4,0 4 0,0-12 4,0 3 3,-15 6-6,-1-2 2,-2 7 1,-2 7 1,2 14 3,-2-5-8,2 11 21,-2-2-21,-2 5 0,-7 0 0,-10 0-11,-3 8-3,1 15-4,-5 12-10,7 1 26,3 5-23,7 2-22,9-2-22,11-1-41,5-5-88,4-6-111</inkml:trace>
  <inkml:trace contextRef="#ctx0" brushRef="#br0" timeOffset="27230.5659">24805 16932 67,'0'-3'162,"0"3"-162,3 0-7,-1 0 7,5 0 15,-3 0 2,3 3 14,-1 15 53,3 8 21,1 10-28,-2 9-29,1-6-17,1 7-3,-2-5-11,-1 3 17,-3-8-16,-2 0-1,-2-6 6,0-8-15,0 1 0,0-10-3,0-6-2,-15 0 19,-5-2-21,-5-2-1,-4-3 0,-2 0-2,2 0 0,5 0 0,1-12-17,7 2 18,8-3-42,3-10-21,5 1-68,0-8-168</inkml:trace>
  <inkml:trace contextRef="#ctx0" brushRef="#br0" timeOffset="27592.6994">24660 16915 370,'0'-5'204,"0"5"-186,0 0-16,12-4 27,17 0 14,13 4 30,7 0-48,4 0 9,-1 0-6,-5 0-20,-5 0-6,-11 4-2,-6 0-19,-10-4 8,-5 0-54,-4 0-38,-6 0-128,0 0-176</inkml:trace>
  <inkml:trace contextRef="#ctx0" brushRef="#br0" timeOffset="28129.8757">25102 16987 334,'-14'7'116,"3"7"-107,5 9 13,6 8 43,0 5-31,0 8-12,0 0 0,11-7-9,0-7 39,0-6-30,2-2-16,3-5 22,5 3-4,0-5 0,2-4-6,2-4-13,-1-7 24,-2 0-26,0 0-1,-1 0 9,-2 0-10,4-18 2,-3-4-3,-3-8 7,-1-2-18,-9-4 11,-5-4 0,-2 0-5,0 0 11,-15 3-3,-12 1-3,-4 10 3,-5 1-2,-4 6-1,0 5 0,-2 6 23,3 8-8,2 0-7,3 8-8,1 20 7,6 10-22,9 4 2,9 7-57,9-6-46,0-6-223</inkml:trace>
  <inkml:trace contextRef="#ctx0" brushRef="#br0" timeOffset="28664.1187">25945 16990 255,'-7'9'211,"2"8"-179,5 12-29,0 6 40,0 9 13,0 5-20,2-3-34,8-7 1,-6-7 20,3-11-23,-5-11 6,0-2-6,-2-8-7,2 0-12,-2 0-99,0-8-99,0-11-23</inkml:trace>
  <inkml:trace contextRef="#ctx0" brushRef="#br0" timeOffset="29122.6134">25827 16936 491,'-2'-4'196,"2"1"-156,0-8-40,15 3 0,14-7 3,6 8-1,4 2 11,1 5-6,-5 0 12,1 0-9,-3 12 3,-6 11-19,-5 0 6,-7 4 0,-5-5-5,-3 0 8,-3 4-3,-4-2 0,0 7 8,0-4-16,-15 7 8,-12-5-7,-9 0 0,-7 0 2,4 0-1,3-9 1,9-8 10,11-3-9,10-4 4,6 0 0,0-1-7,0 4 5,16-2 2,8 3 8,7-6-4,-2 3 7,2-1-11,-2-5 0,-4 0 0,-3 0 0,-5 0-23,2 0-29,-3 0-110,-3-11-136</inkml:trace>
  <inkml:trace contextRef="#ctx0" brushRef="#br0" timeOffset="29383.9131">26290 16999 281,'0'27'185,"0"9"-149,0 17 29,7 1-15,7-4 27,-2 1-48,-3-14-20,1-8-9,-6-10 6,0-9-12,-2-6-53,-2-4-115,0-12-111</inkml:trace>
  <inkml:trace contextRef="#ctx0" brushRef="#br0" timeOffset="29626.7389">26188 16976 228,'0'0'396,"0"0"-348,0 0-45,19 0 2,15 0 27,9 0 18,3 0-34,1 0 4,-5 0 33,-5 0-36,-14 0-13,-7 0-4,-7 0-34,-7 0-8,-2 0-59,0 0-53,-8 4-67</inkml:trace>
  <inkml:trace contextRef="#ctx0" brushRef="#br0" timeOffset="29823.2208">26265 17161 590,'0'12'150,"0"-8"-112,23-4-35,12 0 21,5 0 7,-3 0-25,-6 0-12,-14 0-8,-5 0-40,-12 0-34,0 0-125,-12 0-50</inkml:trace>
  <inkml:trace contextRef="#ctx0" brushRef="#br0" timeOffset="29966.8328">26308 17362 238,'7'0'181,"20"0"-99,8 0-9,5 0 6,1 0-54,-8-5-25,-6-1-13,-12 3-100,-11-2-84</inkml:trace>
  <inkml:trace contextRef="#ctx0" brushRef="#br0" timeOffset="30464.6189">26749 16976 181,'-4'-3'255,"-9"-6"-218,-1 3-29,1-2 16,-1 4 23,-3-1-37,1 5-5,-1 0 0,0 0 34,5 9-26,-2 5 8,5 2-17,7 12-3,2-2 18,0 6-18,2 5 7,18-3-4,4 2 3,3-4-6,0-6-1,0 1 0,-5-8 2,-7-3-2,-3-2 0,-8-5 0,-1 0 5,-3-1-5,0-2 2,-5 3-1,-17-6 10,-7 3-11,-2-6-16,-5 0-8,1 0-40,6 0-11,6-9-53,7-6-28,12-2-88</inkml:trace>
  <inkml:trace contextRef="#ctx0" brushRef="#br0" timeOffset="30871.191">26841 17031 255,'-7'3'104,"1"3"-89,1 12 43,3 13 28,2 4-25,0 14-10,0 1-7,0 2 21,15-11-27,6-2-9,-2-11-7,1-14-15,-1-5 12,-2-9-9,1 0-3,5-27 25,-4-9-23,-3-12 7,-7 2-4,-7-6-7,-2 9 11,0 4-16,-2 8 1,-11 9-2,1 12 1,1 3-14,0 7-30,6 0-57,1 0-85,2 0-311</inkml:trace>
  <inkml:trace contextRef="#ctx0" brushRef="#br0" timeOffset="31229.2085">27119 16936 407,'-4'18'129,"2"10"-123,2 21 27,0 9 51,0 4-32,0-1-17,14-6-24,-2-11 23,1-7-33,3-16 4,1-11 8,-2-6-7,5-4 13,7 0-16,-1 0 3,1-14-12,0-4 1,-5 0-43,-4 1-50,-7-6-121,-7 5-117</inkml:trace>
  <inkml:trace contextRef="#ctx0" brushRef="#br0" timeOffset="31482.7331">27469 16910 474,'0'0'109,"0"8"-103,5 24 7,3 17 41,-2 9-30,0 0 17,3 4-30,-3-12 2,4-7-12,-6-14-1,1-7-9,-5-10-41,0-12-93,0 0-162</inkml:trace>
  <inkml:trace contextRef="#ctx0" brushRef="#br0" timeOffset="31702.0451">27200 16982 712,'0'0'172,"0"0"-172,22 0-22,16-6 22,13-2 27,2 4-20,3 1 4,-2 3-11,-9 0-10,-5 0-63,-9 0-100,-14 0-201</inkml:trace>
  <inkml:trace contextRef="#ctx0" brushRef="#br0" timeOffset="32044.3541">27757 17253 212,'0'0'177,"2"0"-149,1 0-24,1 0 41,-2-18-32,3-20-9,-1-8 6,-4-9 16,2-1 44,-2 3-18,0 2-22,0 7 17,2 12-32,5 6-3,0 12-12,2 5 1,2 9-2,3 0-5,1 11 6,5 36 3,5 13 15,-1 10-7,4 1 5,-1-3-10,-4-1-1,-3-14-5,-7-9-20,-8-13 5,-5-13-67,0-12-65,-20-6-187</inkml:trace>
  <inkml:trace contextRef="#ctx0" brushRef="#br0" timeOffset="32214.4507">27731 17154 601,'2'0'58,"22"0"-55,12 0 25,2 0 22,2 0-50,-3 0-24,-4 0-62,-10 0-167</inkml:trace>
  <inkml:trace contextRef="#ctx0" brushRef="#br0" timeOffset="32421.9502">28111 16973 5,'-2'26'411,"2"13"-380,0 12-13,4-7-8,10 0 21,-1-9-31,-4-6-59,-7-12-61,-2-17 16,0 0-58</inkml:trace>
  <inkml:trace contextRef="#ctx0" brushRef="#br0" timeOffset="32696.0401">28036 16866 475,'7'-4'76,"19"4"-66,14 0 79,4 7 8,4 19-55,-9 11-17,-5 7 4,-10 0-15,-14-2 13,-10 7-9,0-6-14,-20-6 25,-12-5-24,-5-6-5,0-12 0,4-2-13,6-10-18,6-2-45,4 0-52,11-10-19,6-8-127</inkml:trace>
  <inkml:trace contextRef="#ctx0" brushRef="#br0" timeOffset="33059.5172">28377 17161 338,'0'0'175,"0"8"-141,4 14-6,5 6 41,5 2-9,5-2-16,6-6-34,4-5 46,0-12-28,0-1 4,-4-4 5,2 0-8,-6-9-3,-1-14 2,3-7-27,-6 2 26,-3-7-27,-5 0 0,-9-2 7,0-7-7,0 5 1,-25-7-3,-15 8-22,-16 6 17,-8 3-23,-3 21 17,-2 8 13,9 0 5,6 26-5,15 14-1,14 10-51,15 8-9,10-4-63,16-1-151</inkml:trace>
  <inkml:trace contextRef="#ctx0" brushRef="#br0" timeOffset="33544.9326">28963 16844 147,'11'-10'63,"-4"1"-32,-5 6 70,-2 1 23,0 2-4,-6 0-5,-17 0-83,-6 0 0,-4 5 14,2 18-24,2 3 56,10 6-41,15 8-12,4 8-8,7 10-16,26 5 10,8-1-11,-2-12 14,-1-7-13,-7-6-1,-8-8 0,-12-3-1,-11-1 4,-5-3 0,-30 2-3,-9-2 9,-6-10-19,6-8-24,3-4-90,12-7-176</inkml:trace>
  <inkml:trace contextRef="#ctx0" brushRef="#br0" timeOffset="34341.9753">29864 16869 473,'0'0'89,"-5"0"-88,0 0 44,1 0 16,-3 0-58,-1-3 33,-4-3-13,-3-2 27,-3-2-2,-6 2-12,-7-6-13,-6 10-23,0 4 5,-1 0-12,-2 0-10,-1 18-6,4 4 20,1 5-13,5 8 16,4 5-3,9 10 8,7 4-6,9 12 2,2 1 1,15-4 24,16-5-21,8-12 4,1-11-3,2-12 9,5-11-4,1-12-11,4 0 0,2-31 18,-5-8-15,-7-7-3,-11 7-2,-18-1-52,-10 12 8,-3-2-38,-20 12-15,-20 4-21,-9 4-59,-1 6-23</inkml:trace>
  <inkml:trace contextRef="#ctx0" brushRef="#br0" timeOffset="34508.5266">29536 17179 104,'0'0'312,"0"0"-129,6 0-102,23 0 4,9 0 32,7 0-69,-1-2-27,1-2-13,-7 4-8,-11 0-3,-5 0-102,-13 0-83,-7 4-236</inkml:trace>
  <inkml:trace contextRef="#ctx0" brushRef="#br0" timeOffset="35023.5544">29975 16964 187,'0'-6'127,"-3"6"-52,3 0-6,0 0-52,0 0-13,0 0 4,-2 0-3,0 6 59,0 20 12,-2 6-16,1 16 13,3 2-32,0 7 5,5-3-8,17-4-16,3-6 4,2-12-22,-3-6-1,0-12 15,1-10-17,0-4 13,-1 0 0,2-14-11,-1-16 12,-2-11-15,-5 2-9,-7-7 3,-7-2-3,-4-2 1,0-4 5,-20 9-14,-10 1 12,-1 8 5,5 14 0,4 5 1,8 12-1,7 5-7,5 0-76,2 14-144,0 3-343</inkml:trace>
  <inkml:trace contextRef="#ctx0" brushRef="#br0" timeOffset="35632.4041">30372 16941 296,'0'0'258,"0"0"-176,0 13-38,0 13 24,7 20-7,8 17-7,1 4 8,-3 4-23,1-8 2,-6-14-40,-1-9 6,-5-10-3,0-12-4,-2-8-2,0-6-18,0-4-76,2 0-63,-2-18-196</inkml:trace>
  <inkml:trace contextRef="#ctx0" brushRef="#br0" timeOffset="35842.9194">30419 16459 342,'0'40'255,"-3"15"-251,-3 10 4,2 11-16,-2-9-11,2-9-284</inkml:trace>
  <inkml:trace contextRef="#ctx0" brushRef="#br0" timeOffset="36478.0352">30707 17270 439,'0'23'93,"0"0"-48,0-10-9,0-3-18,0-1 2,0-9-18,0 0 4,0 0 7,0 0 29,0 0 42,0-9-25,0-14-22,-6-8-37,6-10 0,0-6 8,0-8-8,0 9 0,0 7 4,2 2-4,6 11 0,1 12-5,-5 2 4,2 8 0,4 4-4,1 0 0,2 0 5,7 26 0,3 18 18,1 15 4,-2 9-4,-2 8-8,1-2-10,-4-11 3,-1-10 1,-1-9-4,-3-16-3,-8-14-1,1-5-46,-5-9-48,0 0-79,0-19-302</inkml:trace>
  <inkml:trace contextRef="#ctx0" brushRef="#br0" timeOffset="36655.6228">30680 17237 709,'0'4'103,"29"-1"-79,11 6-10,9-4-4,4 0-10,0 2-5,-1 4-58,-10-2-94,-7-6-207</inkml:trace>
  <inkml:trace contextRef="#ctx0" brushRef="#br0" timeOffset="37229.7082">31105 16647 350,'0'0'185,"0"35"-131,3 23 51,10 22 1,3 10-12,-6 12-53,1 1-15,1-18 7,-3-4-21,1-23-4,0-18-8,-6-18-24,5-14-13,-3-8-98,4 0-58,-3-35-134</inkml:trace>
  <inkml:trace contextRef="#ctx0" brushRef="#br0" timeOffset="37483.5418">31270 16348 538,'2'0'147,"2"17"-68,6 37-14,3 30 32,5 20-41,0 10-29,0-5-9,-3-15-13,-1-6 7,-6-20-24,-3-11 1,-3-15-77,-2-12-37,0-22-72,0-8-277</inkml:trace>
  <inkml:trace contextRef="#ctx0" brushRef="#br0" timeOffset="37760.7985">31519 16445 524,'0'0'200,"0"22"-120,0 28-39,8 22 52,1 16-58,3 7-23,5-1 9,-2-10-20,-1-12-2,-4-10-18,-1-9-77,-7-17-23,-2-18-126,0-14-154</inkml:trace>
  <inkml:trace contextRef="#ctx0" brushRef="#br0" timeOffset="38315.9926">31189 17540 38,'-4'8'159,"2"2"-79,2-2-30,0-2 5,0-6 2,0 0-24,0 0 27,0 0 29,0 0 7,4 0-8,-2 0-38,4 0 17,-4 0-37,2 0-16,-2 0-2,-2 0-12,0 0-9,0 3 2,0 16 1,0-1 1,0-6 5,0-6 0,0-6 9,0 0-8,0 0 0,5 0-1,1 0-21,2-14 19,5 0-19,-1-1 9,-2 8 5,-3 2 7,-3 2 0,-4 3-1,0 0 2,0 0-8,0 0 7,0 12-26,0-4-57,0-6-184</inkml:trace>
  <inkml:trace contextRef="#ctx0" brushRef="#br0" timeOffset="38640.4009">31457 17445 105,'0'0'660,"0"0"-557,0 0-81,0 0 30,0 0-49,0 0-3,0 0 1,-6 9-1,3-4 16,1-5-16,2 0 2,0 0-2,0 0-14,0 0 5,0 0-13,7-4 22,-3 4 38,-4-1-18,0 1 10,0 0 7,0 0-36,0 0 9,0 0-10,0 1-31,-4 3-30,4-4-32,0 0-38,0 0-99,8-4-112</inkml:trace>
  <inkml:trace contextRef="#ctx0" brushRef="#br0" timeOffset="38914.7452">31691 17379 489,'0'0'279,"5"0"-172,-3 0-35,-2 0-23,2 0-24,-2 0-21,0 0-4,0 0 0,0 0 9,0 0-9,0 0 0,0 0 0,0 0-10,0 0 8,2 0-22,10-5 8,1 0 14,-7-2-5,2 7-17,-6 0-90,-2 0-66,0 0-215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1-27T13:37:51.764"/>
    </inkml:context>
    <inkml:brush xml:id="br0">
      <inkml:brushProperty name="width" value="0.05292" units="cm"/>
      <inkml:brushProperty name="height" value="0.05292" units="cm"/>
      <inkml:brushProperty name="color" value="#FF0000"/>
    </inkml:brush>
  </inkml:definitions>
  <inkml:trace contextRef="#ctx0" brushRef="#br0">12362 3002 6,'0'-2'108,"0"-1"-73,0-2-34,0-1-1,0-2 6,0 3 0,0-6 6,0 1 0,0-3-4,0 1 15,0 2-4,0 1 5,0 7 11,0-4-6,0 5 2,0 1-3,0-2-10,0 2 13,-2-3-24,2 2 16,0 1 7,0-2-4,0 2 2,-3 0-11,3 0-8,0 0 21,0 0-25,0 0 5,0 0 0,0 0-7,0 0 1,-2 0-4,2 0 0,0 0-5,0 21 8,0 12-3,0 11 10,0 1-10,0 2 6,0 1-6,0 4 2,2-4 1,1-1-3,-1-5 0,-2-6 3,0-5-1,0 0 0,0-2-2,0 1 0,0 5 3,0 4-1,0 5-2,0-1 2,0 6 1,0-4 0,3 2-3,-2-3 0,-1 1-1,2-7 1,-2 0 0,0-4 1,0-5-1,0 0 2,0 2-2,0-3 0,0 1 4,0-1-3,0 4-1,5 1 2,2 7 0,2-2 2,-3 4-4,-1 1 0,-2 1-1,-3 3 1,2-3 0,-2 0 2,0-4-1,0-7 3,0-3-4,0 0 1,0-5 5,4-5-6,-2 5 0,4-2 2,-1 8-2,2 6 6,-4 3-6,0 2 0,-2 4-2,-1-3 3,0-5-1,3-3 1,-3-8 0,1-4 1,2-5-2,-3-1 2,4 2 1,-2 1 1,2 6-4,-1 3 6,-2-2-4,-1 2 3,0-2-5,0-2 0,0-3 0,0-2 0,0-2 0,0-2 7,-1 0 2,-4 4 3,1 4-12,0 4 6,0 1 1,0 1-7,1-2 0,3-4 3,0-3-3,0-6 1,0-7-1,0 2 0,-2-7-2,-2 1 2,0-2 0,3 0 3,-4 1-2,5-1 3,-2-2-4,-1 3-14,3-3 10,0 0-60,0-18-81,-6-13-180</inkml:trace>
  <inkml:trace contextRef="#ctx0" brushRef="#br0" timeOffset="1490.455">12473 5759 12,'-10'3'137,"3"-2"-80,0-1-13,5 0 43,2 0-34,0 0-11,0 0-32,0 0-2,0 0 8,0 0 14,0 0 43,0 0 9,0 0-12,0 0 26,0 0-41,0 0-15,0 0-10,0 0-21,0 0-8,0 2-1,10-2 0,12 0-4,-1 0 4,6 0 0,-2 0 5,0 2-5,1 3 5,-2-5-5,-2 2 2,-1 0 0,0 3 2,-3 1-4,0-4 9,1 2-5,2 2 6,2-2-10,2-2 7,2 0 15,2-2-20,1 0 5,2 0 17,-3 3-10,-3-3-3,-1 0-11,-2 2 9,-1 4-13,-3-5 4,2 3 0,-1-2 0,3-2 2,-2 0 0,0 0-2,-1 0 0,-1 0-2,-2 0 2,-3 0 0,2 0 2,-2 0 0,-1 0-1,3 0-1,-1 0 2,4 0-7,1 0 5,3 0 0,-2 0 0,1 0 2,-1 0 0,-3 0-2,-2-2 2,-5 2-8,1 0 6,2 0 0,-3 0 0,5 0 1,-5 0 1,7 0-2,-2 0 1,0 0-5,3 0 4,-3 0 0,-1 0 0,2 0 2,-3 0-2,2 0 0,1 0 2,2 0-7,1 0 5,-2 0 0,3-3 0,-2-4 2,-1 1 1,0 2-3,-4 2 4,1 0-10,-3 2 6,0 0 0,-3 0-1,2 0 2,0 0 1,-1 0-2,3 0 2,-5 0-7,1 0 5,3 0 0,-5 0 0,2 0 2,-3 0 0,-2 0-2,0 0 3,-4 0-8,5 0 5,-3 0 0,0 0 6,3 0 0,0 0 9,-3 0-15,2 0 11,-2 0-11,3 0 0,-3 0 0,0 0 1,0 0 0,-2 0-2,0 0-1,0 0-35,-6 0 16,-23 0-107,-16-4-191</inkml:trace>
  <inkml:trace contextRef="#ctx0" brushRef="#br0" timeOffset="3494.0134">13836 2874 43,'0'-3'155,"0"3"-91,0-3-22,0 3-9,0-1-28,0 1 22,0 0-11,0 0 20,0 0 19,0 0 7,0 0-6,0 0 3,0 0-23,0 0 22,0 0-32,0 0-8,0 0 9,0 0-16,0 0-2,0 0-9,0 0 9,0 0-20,0 0 11,0 17-7,0 11 7,-7 16 0,6 2 2,-3 5-2,4 3 4,0-2-10,0 6 6,0-2 0,0 2 0,0-6 1,5-3 0,-1-5-1,1-1 6,-2-1-14,2 0 8,-1 3 0,-2-3 1,-2-4 0,2 1 2,1-1-3,-3 6 5,2-3-1,-2-2-4,0 3 0,0-3 8,0 0-8,0-2 1,0-2-1,0-4 9,0-1-13,0-1 4,0-6 0,6 2 6,-2 5-5,6-2 1,-1 3-2,-2 0 8,0 2-12,-4-4 4,-1 8 0,3 0 1,-2 5 1,-2-2 0,-1-7-2,2-2 9,1-4-10,-3-8 1,0-2 0,1-4 9,-1 5-9,2 8 4,-2 0-4,0 5 10,0 2-8,0-6-2,0 4 0,0-6 8,0 2-7,0-6 1,0-5-2,0-1 8,0 0-8,0 5 0,2 1 0,-2 5 13,3 1-10,-2-2 1,-1-2-4,2-2 7,2 4-13,-1-7 6,1 2 0,0 0 0,1 0 1,-4 3-1,3 3 0,-2-1 8,0 3-12,0-4 4,3-3 0,-2 2 5,-2-3-4,2-2-1,2-3 0,-3-1 8,-1 1-16,2 2 8,-3 1 0,0 2 3,0 2-2,0 1-1,0 0 0,0 0 8,0-2-11,0-1 3,0-1 0,0-3 10,0-1-10,0-5 0,0 3-1,0 2 9,0 1-12,0 3 4,0 1 0,0-3 4,0-6-3,0-1-1,0-6 0,-3 2 6,2-6-18,1 0 12,0 0-38,-2-13-34,-6-25-117,-11-12-263</inkml:trace>
  <inkml:trace contextRef="#ctx0" brushRef="#br0" timeOffset="6200.0849">12389 2837 45,'0'-2'154,"0"0"-103,0 0-47,0 2 66,0-2-16,0 1-15,0 1 0,0 0-16,0 0 14,0 0-9,0 0 5,0 0 27,0 0-25,0 0-6,0 0 3,0 0-28,0 0 21,0 0-14,0 0-8,0 0 12,0 0-14,0 18-1,0 17 5,0 12-1,0 11 21,0-4-25,0 0 1,0-7-1,0-6 1,0-5-1,0-6 0,0-8 10,3-7-13,0-6 3,-1 2 0,3-10-1,-2 1 2,1-1-1,-2-1 0,-2 0 8,0 0-12,0 0 4,0 0 0,0 0 12,0 0-12,0 0 8,0 0-8,0 0 13,0 0-25,0 0 12,0 0-32,0 0-10,0 0-51,0 0-35,3 0-167</inkml:trace>
  <inkml:trace contextRef="#ctx0" brushRef="#br0" timeOffset="7068.6409">12421 3306 472,'-4'0'152,"4"0"-101,0 0 8,0 0-25,0 0-2,0 0-29,0 0 2,0 0 7,13 0-10,1 0 39,3 0-15,1 0-15,3 0 34,6 0-38,-1-1 4,1 1-5,2-2 6,-1 0-11,-4 1-1,3-6 0,-2 6 19,-2-3-18,0 1 7,-2-2-3,1 2 8,-3 3-19,2 0 6,-4 0 0,3 0-2,-1 0 2,-1 0 0,1 0 0,-2 0 10,4 0-13,0 0 3,0 0 0,0 0 23,-1 0-21,0 0 3,-3 0-4,2 0 13,1 0-19,-1 0 5,0 0 0,3 0 1,1 0 2,-2 0-3,-2-1 3,-3-4 9,-2 5-5,-1-1-7,-1 1 0,-1 0 0,1 0 1,3 0-1,1 0 0,2 0 10,-4 0-16,0 0 6,-1 0 0,-1 0 6,0 0-1,0 0-3,3 0-2,0-1 11,1 1-18,0 0 7,-2 0 0,3 0 1,0-3 1,-1 3-2,-2-3 0,2 3 13,0-4-12,-2 4-1,3-2 0,0 2 3,-3 0-2,2-1-1,4-2 0,-2 0 9,0 1-14,0-2 5,0 0 0,-7 0 4,1 3-4,-3 1 0,-3 0 0,1 0 7,-1 0-14,-1 0 7,0 0 0,-1 0 1,-2 0-1,-1 0-2,-1 0 2,0 0-78,0 0-51,-7 0-99,-22 0-382</inkml:trace>
  <inkml:trace contextRef="#ctx0" brushRef="#br0" timeOffset="8718.3138">12373 2765 17,'0'2'136,"0"2"-82,0-4-29,0 0 26,0 0 0,0 0 2,2 0 19,-2 0-13,0 0 4,0 0 4,0 0-27,0 0 17,0 0-14,0 0-14,0 0 10,0 0-23,0 0-4,0 0 2,0 0-6,0 0-3,0 0-5,0 0 2,0 2 23,0-2-25,0 0 5,1 0-5,2 0 2,0 0-8,2 0 5,2 0 1,1 0 14,-1 0-10,8 0 9,4 0 13,4 0-26,5 0 23,3 0-23,0 0 0,1-2 6,-4-2-4,-3 4-2,-5 0 0,1 0 5,-4 0-11,-1 0 6,1 0 0,-3 0 1,3 0 0,0 4-1,5-2 0,-1-2 10,1 2-17,5-1 7,-1 3 0,3-1-1,-4 1 1,6 0 0,-1-2 0,-2-1 6,-5 3-9,-2-3 3,-2-1 0,-3 0-2,-1 0 2,1 0 0,1 0-1,1 3 12,1 1-18,2-4 7,2 0 0,-4 1-3,1-1 3,-2 0 0,1 0 0,2 0 7,-3 3-14,0-3 7,-3 0 0,-2 0-1,1 0 3,-1 0-2,0 0 0,3 0 6,-2 0-12,1 0 6,0 0 0,3 0-1,-1 1 2,0-1-1,3 1 0,-3 4 7,0-3-14,3-2 7,-5 1 0,3-1 0,4 0 0,-6 0 0,-1 0 0,-4 0 8,3 0-15,-4 0 7,-2 0 0,-1 0-1,1 0 3,0 0-2,0 0 0,0 0 8,0 0-16,3 0 8,-1 0 0,0 0-1,-3 0 2,0 0-1,-5 0 0,-2 0 12,0 0-15,0 0 3,0 0 0,0 0 16,0 0-14,0 0-1,0 0 3,0 0 6,0 0-13,0 0 3,0 0 0,0 0 8,0 0-5,0 0 1,0 0 8,0 0-4,0 0-1,0 0-7,0 0 0,0 0 4,0 0-2,0 0-2,0 0 0,0 0 9,0 0-17,0 0 8,0 0-1,0 11-8,-7 19 9,-7 12 0,-3 21-4,3 5 6,3-7-6,4-2-20,6-15-22,1-7-7,0-13-57,0-14-78,0-10-246</inkml:trace>
  <inkml:trace contextRef="#ctx0" brushRef="#br0" timeOffset="11079.997">12532 2837 286,'-19'26'52,"-1"2"-47,-2 5 2,4-5 3,5-2-6,5-5 7,5-8 6,3-8-17,0-5 0,0 0 5,0 0-2,0-2 13,15-16 26,8-6 1,-1-5-5,5 1-26,-1-1 5,0 5 17,-2 3-20,-7 4 8,-1 9-22,-12 5 3,-3 3-12,-1 0 7,0 0 2,0 11 5,-14 18-2,-8 10 15,-9 5-18,3-5 1,0-3 13,9-14-11,10-6 7,3-11-5,6-5 3,0 0-16,2 0 1,22-15 7,9-13 8,6-9 8,3-4-14,-6 4-1,-5 4 4,-5 11-10,-12 8 3,-8 6-3,-6 8-1,0 0 4,-9 13 2,-22 22 10,-10 13-4,-4 9-8,-2 0 2,9-5 0,8-9 4,11-14-1,9-16-2,7-9-1,3-4-6,4 0-7,25-28-4,10-8 17,4-7 5,-2-1-5,-5 10-3,-7 4-1,-9 12 8,-6 7-5,-9 8 1,-5 3-3,0 0 3,0 3 6,-19 24 6,-11 11-9,-5 8 0,-2 4-5,8-9 2,4-5 0,8-11 6,9-12-6,4-6 0,4-7-2,2 0-18,25-15 7,10-18 9,4-8 4,4-4-4,-3 3 4,-3 1-7,-5 14 6,-8 5-3,-9 8 2,-9 11 2,-6 3-12,-2 0 10,0 0 4,0 7 2,-6 13 5,-7 8-9,-5 3 3,-1-4-3,-1 2 0,2-3 6,3-8-6,3-5 0,5-7 4,5-6-2,2 0-4,0 0-3,16-22-16,18-12 13,5-5 8,3 1-6,-1 1 0,-4 12-2,-7 0 6,-3 7-3,-7 8 5,-11 7 6,-9 3-5,0 0 5,0 5 32,-24 25-21,-11 10-13,-9 8-4,1 1 0,3-2 3,9-7-1,13-17-2,8-11 1,7-6 0,3-6-2,3 0-15,25-19 8,14-18 7,6-12 1,5 3-11,-3-2 5,-5 11-9,-6 4 10,-8 12 0,-13 11 5,-11 9-10,-7 1 4,0 3 6,-20 26 12,-17 17-8,-10 9 1,3 6-5,-2-3 2,13-8-4,6-6 8,13-17-6,9-11 7,5-15-7,0-1-6,34-14-9,18-28 15,17-15-3,7-5-2,-5 5-16,-11 8-34,-13 9 15,-14 16 36,-14 15 0,-11 5-7,-8 4 9,0 16 2,-24 18 10,-9 19 21,-4 1-12,1 3-8,6-8-6,4-6-5,9-13 25,7-15-21,10-8-4,0-7-3,17-4-1,22-31 4,12-15 0,7-12 5,1 6-11,-10 3 2,-5 13 2,-15 17-2,-13 13 4,-7 10-1,-9 0-16,0 17 17,-25 18 14,-9 10-7,-1-3 15,6 5-9,7-11 3,8-10-1,9-8-15,5-10-3,0-8-6,17-1-12,25-35 21,13-19 0,7-9-6,0 6 0,-9 3-14,-11 19 15,-15 16 2,-14 14 3,-13 6 0,0 14 12,-28 30 14,-11 11-10,-8 16 3,2-6-18,11-4 13,13-15-11,12-12 0,9-15-3,0-14-10,28-5-2,15-13 0,11-22 12,-3-8-2,-4 11 3,-17 5-1,-11 15 1,-11 9-1,-8 3 0,0 14 1,-15 24 6,-17 8 30,4 0-21,9-10-11,14-16-5,5-20-75,11-16-327</inkml:trace>
  <inkml:trace contextRef="#ctx0" brushRef="#br0" timeOffset="12898.4867">14296 2811 304,'0'-4'172,"0"3"-122,0-3-2,0 1-5,0 3-24,0 0-7,0 0 4,0 0 2,0 0-12,0 0 20,0 0-21,0 0 18,0 0 8,0 0-16,0 0-8,0 25-7,0 7 0,3 20 11,0 2-8,2-1-3,1-10 1,0-6-1,1-9 0,-6-10 0,2-5-2,1-10-9,-2-3 10,-2 0-12,0 0 5,0 0 8,0 0 6,2-19 18,0-12-17,0-8 16,-2 1-23,0-6 9,0 5 7,0 0-6,3 2 13,6 5-11,0 5-10,2 2 8,5 3-9,0 6-1,0 0 0,0 4-1,0 3-1,-7 5-1,3 4-8,-2 0 4,-3 0-23,5 19 16,-4 14 14,-2 13 2,-3 4 6,-1 4-8,-2-4 1,0-13 2,0-15-3,0-10 0,0-9 1,0-3-1,0 0 3,0 0-3,0 0 2,3-19 6,7-18-7,3-7 3,-4-6-4,2 8 0,-3 6 3,0 6-3,-1 11 0,0 6-5,0 6 5,-3 3-2,1 0-4,-1 4-1,2 0 7,4 0-14,3 18 14,-1 15-5,0 11 8,-2 6-3,-7 6 3,-3-3-2,0-6-2,0-20-6,0-8-17,0-5 23,0-5-63,0-8-73,0-1-194</inkml:trace>
  <inkml:trace contextRef="#ctx0" brushRef="#br0" timeOffset="13194.1261">14989 3057 547,'2'0'102,"2"0"-63,6 0-1,3 0-2,6 0-17,0 0-16,0 0-3,-5 0-9,-1 0-49,-9 0-67,-4 6-217</inkml:trace>
  <inkml:trace contextRef="#ctx0" brushRef="#br0" timeOffset="13408.642">14945 3010 394,'0'-3'362,"0"3"-279,0-3-66,0 1-9,12-1 2,12-3-9,1 5-1,1 1 0,-3 0-7,-5 0-56,-4 0-83,-9 0-181</inkml:trace>
  <inkml:trace contextRef="#ctx0" brushRef="#br0" timeOffset="14534.7739">15449 2807 377,'0'0'96,"0"0"-88,0 0-7,0 0-1,0 0-8,0 0 0,0 10 8,0 2 4,-2 5 25,-3 5 25,-4 1-14,2 5-6,5 2-16,2 3-17,0-3 16,0-5-17,2-4 0,11-3-1,-1-6 1,2-6 0,-4-1-5,7-5 5,-7 0 18,8 0-8,-2 0 0,0-11 13,4-8-10,-6 5-3,1-3-10,-3 1 8,-5 1 0,1-6-7,-7-3 8,-1 6 16,0-5-13,0 1 29,-1-3 4,-12 3-42,-1 1 35,-3 2-37,-1 6 0,1 7 19,-7 0-2,0 6-10,-3 0-8,0 0-27,-1 12 27,6 13-42,4 5-13,10 9-22,8 5-38,0 1-93</inkml:trace>
  <inkml:trace contextRef="#ctx0" brushRef="#br0" timeOffset="14980.3354">15802 3051 323,'0'0'276,"0"0"-179,0 0-6,0 4-44,0 22-37,0 12-10,-4 2 3,-2 1 1,4-5-4,2-6-1,0-11-2,0-11-27,0-1-32,0-7-48,0-6-99,0-15-143</inkml:trace>
  <inkml:trace contextRef="#ctx0" brushRef="#br0" timeOffset="15486.2498">15971 2893 325,'0'0'228,"0"0"-170,4 1-48,4 4-10,2-1-4,6 3 4,0 2 1,-2-4-1,0-1 7,-1-2-3,1-2-1,-4 0-1,-1 0 17,0 0-9,2 0 8,-3-2 1,2-10-9,2-10 26,-5-1-27,-1 4-1,-6-5 23,0 6-6,0 1 6,0 4-8,-8 6-18,-4-1 46,-3 5-33,0 1-13,1 2-3,-2 0-2,-4 0-9,0 7-8,-3 13-42,3 0 10,4 2-44,4 3-9,7-5-44,2 5-157</inkml:trace>
  <inkml:trace contextRef="#ctx0" brushRef="#br0" timeOffset="15966.319">15986 3031 318,'-3'6'149,"0"7"-111,3 3 10,0 0-35,0 5 0,0 1-4,9-6-8,3 0-1,-1-6 8,-1-2-1,-2-2-3,2-6 15,3 0 21,3 0-8,5-3-1,8-16-8,1-8-18,4-2 12,-2-2-17,-5 3-8,-7 1 4,-7 3-5,-10 7 9,-3 3-1,0 1 5,-16 3 12,-14-2 3,-4 1-1,-4 2 1,-1 5 7,2 4 3,4 0-13,1 3-6,9 15-20,3 5 8,13 8-67,7 3-73,0-2-116</inkml:trace>
  <inkml:trace contextRef="#ctx0" brushRef="#br0" timeOffset="16433.4613">16481 2791 524,'0'0'175,"0"0"-91,0 6-41,-4 25-38,-7 12-1,0 11-2,5-1 1,1-6-3,5-9 2,0-13-20,0-13 13,0-5-13,0-7 18,0 0-24,0 0-8,0 0-14,0-4-59,2-17 45,12-6-37,3-6-143</inkml:trace>
  <inkml:trace contextRef="#ctx0" brushRef="#br0" timeOffset="16830.5694">16675 2806 193,'2'-4'99,"-2"1"-21,0 3 37,0 0-62,0 0-21,0 0 21,-7 11-20,-15 8-8,-7 13-25,-3 1 0,-6 3 1,8 1 1,3-4 0,10-11 7,5-7-2,9-8 3,3-6-10,0-1-5,0 0 4,0 0 2,18 0 1,-1 0 27,6 0-27,-2 0 34,-1 0-28,1 0-3,-2 8 1,-1 3-3,-3-1 1,-1-2-4,-1-2 9,-6 0-14,2-5 5,-3-1-11,0 4 0,-2-3-35,0 2-43,-2-3-87,-2 0-274</inkml:trace>
  <inkml:trace contextRef="#ctx0" brushRef="#br0" timeOffset="17182.4496">16784 3038 136,'0'9'305,"0"1"-247,0 1 3,4-3-15,18-2-23,1-4 8,4-2-7,5 0-21,-5-18 29,-1-10-30,-10 2-1,-7-4 10,-9 2-2,0 8 1,-10 3-7,-18 7 6,-3 9 12,-10 1-21,6 2-14,1 20-1,9 8-41,7-4-76,11-8-250</inkml:trace>
  <inkml:trace contextRef="#ctx0" brushRef="#br0" timeOffset="17492.8257">16886 2986 553,'1'0'95,"8"0"-95,1 26-3,7 13 2,-1 17 1,1 8 0,-5 4 7,-3 2-8,-7 1 1,-2-6 0,0-11-4,0-12 13,-11-11 3,-11-10 59,-6-8-57,-3-3 52,-1-10-50,2 0-8,3-7-8,2-28 0,6-13-49,-1-8-64,2-1-273</inkml:trace>
  <inkml:trace contextRef="#ctx0" brushRef="#br0" timeOffset="23752.4632">12938 4055 192,'-29'-11'0</inkml:trace>
  <inkml:trace contextRef="#ctx0" brushRef="#br0" timeOffset="24130.3633">12920 4878 336,'0'0'319,"0"0"-265,0 1-54,0 7-86,0-3-77,3 1-159</inkml:trace>
  <inkml:trace contextRef="#ctx0" brushRef="#br0" timeOffset="24247.2991">13023 5251 505,'-17'1'119,"10"6"-119,0-5-146,6-2-172</inkml:trace>
  <inkml:trace contextRef="#ctx0" brushRef="#br0" timeOffset="24383.8163">13241 5308 377,'0'0'155,"0"0"-155,0 0-227,15 0-73</inkml:trace>
  <inkml:trace contextRef="#ctx0" brushRef="#br0" timeOffset="24623.9756">13609 5036 349,'0'-13'0,"0"-2"-100</inkml:trace>
  <inkml:trace contextRef="#ctx0" brushRef="#br0" timeOffset="24768.9048">13658 4798 294,'-17'-17'0,"12"1"-115</inkml:trace>
  <inkml:trace contextRef="#ctx0" brushRef="#br0" timeOffset="24997.1171">13495 4562 394,'-15'-10'126,"6"2"-126,9-2-55,0-8-240</inkml:trace>
  <inkml:trace contextRef="#ctx0" brushRef="#br0" timeOffset="25126.8157">13256 4601 664,'-34'0'107,"12"0"-107,13 0-17,9 0-13,1-4-238</inkml:trace>
  <inkml:trace contextRef="#ctx0" brushRef="#br0" timeOffset="25268.1078">13189 4754 631,'-31'0'140,"14"0"-140,9 0-8,8 1-80,8 9-191,21-5-17</inkml:trace>
  <inkml:trace contextRef="#ctx0" brushRef="#br0" timeOffset="25381.8138">13186 4792 534,'-40'-29'90,"4"1"-90,8 0-63,5-2-167</inkml:trace>
  <inkml:trace contextRef="#ctx0" brushRef="#br0" timeOffset="25579.3274">12772 4229 98,'-30'-15'63,"9"6"-43,8 2 19,4-3-12,9-2-27,0-11 0,13-2-30,7-1-31,-2-5-47</inkml:trace>
  <inkml:trace contextRef="#ctx0" brushRef="#br0" timeOffset="25703.1108">12666 4026 59,'-13'-14'424,"8"0"-398,5-2-26,5-8-223</inkml:trace>
  <inkml:trace contextRef="#ctx0" brushRef="#br0" timeOffset="25846.4178">13013 3883 378,'0'0'83,"14"0"-83,13 0-191,10 0 38</inkml:trace>
  <inkml:trace contextRef="#ctx0" brushRef="#br0" timeOffset="25965.267">13373 3998 328,'0'0'0,"0"0"-57</inkml:trace>
  <inkml:trace contextRef="#ctx0" brushRef="#br0" timeOffset="26112.8766">13501 4306 462,'-21'0'119,"10"0"-119,11 0-122,0 0-194</inkml:trace>
  <inkml:trace contextRef="#ctx0" brushRef="#br0" timeOffset="33391.8181">14429 3705 45,'0'-4'221,"0"0"-122,0 3-15,0-1-46,0-1 14,0 2-36,0 1-3,0 0 12,0 0-5,0 0-1,0 0 7,0 0-20,-3 0 32,-2 18-38,-8 17 0,-3 11 16,-2 10-5,3 0-6,6-7-5,-1-10 8,6-12-11,2-12 3,-2-12 0,4 0 0,0-3 0,0 0 0,0 0-3,0 0 4,0 0-6,0-17 6,0-11-1,12-14 16,-2-6-13,3-2-1,-4 2-2,2 2 7,-2 3-6,-4 11-1,4 1 0,-5 14 2,0 4-2,-1 10 0,-1 3 0,-1 0 1,2 0-13,1 0 5,3 4-2,5 21 9,-1 4 1,1 15 3,2 2-4,-2 5 11,0 2-9,0-10-2,-1-5 0,-1-5 0,-3-10 3,-2-11-3,-1-1 0,-1-5 7,-3-6-18,0 0 11,2 0-21,-2 0-6,0 0-47,0 0-40,0 0-67,-9 0-152</inkml:trace>
  <inkml:trace contextRef="#ctx0" brushRef="#br0" timeOffset="33598.3016">14390 3958 519,'0'0'156,"0"-1"-154,0-7 21,9 0-23,17 0 0,5 1 39,-1 2-33,-1 4-3,-2 1-3,-1 0-30,-4 0-29,-8 0-111,-3 5-135</inkml:trace>
  <inkml:trace contextRef="#ctx0" brushRef="#br0" timeOffset="33841.4723">14854 3986 263,'0'3'172,"2"3"-154,4-3-12,7 1 7,3-3 51,2 1-27,1 1-25,2-1-12,-2 0 8,-3-2-19,-4 0-59,-3 0-118,-8 0-63</inkml:trace>
  <inkml:trace contextRef="#ctx0" brushRef="#br0" timeOffset="34051.992">14885 3879 25,'-3'0'663,"3"0"-559,0 0-104,0 0-1,0 0-9,20 0 6,3 4 4,-3 1-6,3 0-3,-4 3-57,-3-5-90,-8-1-253</inkml:trace>
  <inkml:trace contextRef="#ctx0" brushRef="#br0" timeOffset="34717.5546">15378 3769 261,'0'0'171,"0"0"-105,0 0-2,0 0-15,0 0 2,0 0-29,0 0 2,0 0 13,0-2-26,0 2 24,0 0-25,0 0-8,0 0 9,1 0-11,12-2 0,3-1-4,2-1 18,5-2-22,-4 5 8,0 0 0,-5 1 2,-6 0 0,-2-4-2,-3 4 0,-3-2 1,0 2-9,0 0 8,0 0-11,0 0 9,0 0-33,0 0-30,4 0-50,2 0-134,-4 0-2</inkml:trace>
  <inkml:trace contextRef="#ctx0" brushRef="#br0" timeOffset="35589.8699">15400 3785 235,'0'0'235,"0"0"-165,0 0-11,0 0-16,0 0 2,0 0-43,0 0 6,0 0-8,0 0-10,0 11 5,0 8 2,-3 4 3,1 7 9,-1 3-4,0-8-1,2-2-4,1-8 0,0-11 2,0-1-1,0-3-1,0 0 8,0 0-4,0 0 17,0 0-5,0-14-7,5-6 26,14-5-26,-2 3-7,-1 5-2,-1 4 0,-1 11-7,4-2 7,-8 2-3,3 2-6,0 0 9,-2 0 0,2 8-5,-2 11 8,0-1-9,-4 5 6,-2-6 0,-2-2 0,0 4 3,-3-5-3,0 3 0,0-3 11,0-4-13,-11 4 2,-4-5 0,1 0 16,0 1-15,-2-7 11,0 0 12,2 1-18,-4-4 15,4 0-21,1 0 3,1 0 17,1 0-19,3 0 0,4-1-2,0-3-30,2 2 13,2 1-49,0 1-47,0 0-68,0-2-206</inkml:trace>
  <inkml:trace contextRef="#ctx0" brushRef="#br0" timeOffset="36630.6032">15836 3815 94,'0'-4'266,"0"-2"-153,0 5-81,0 1 38,0 0-38,-2 0-16,-1 0 24,2 0-15,-5 0-9,-3 0-10,-4 0 7,1 1-17,-2 14 4,3-1 0,1 10 14,4 1-11,2 0-2,4 1 0,0 4 7,0-8-10,12 0 2,2-4 0,-1-5 0,1-3 0,-5-2 0,0-5-2,3 2 4,-2-5-5,2 0-8,1 0-25,-4 0 9,4 0-44,-3 0-23,-3 0-25,2 0-16,-4 0 29,-2 0 53,0 0 27,0 0 26,-3-8 16,0-5 33,0 0 37,0-3-33,0-3 23,4 1-13,0-2 14,0 4 6,1 2-55,2 0-8,0 6-5,0-3-10,5 4-5,-4 2 0,-2 1 0,3 0 9,-2 2-8,0 0 12,3 2 1,-2 0-10,2 0-7,1 0 3,-4 17 0,4 5 5,-4 9-3,-7 6 1,0-3 7,0-6-6,0-10-5,0-8 1,0-8 0,0-2 8,0 0-7,0 0 12,0-12 12,2-15-20,5-9 1,6-9-6,0 5 0,1 7 3,3 8-2,-3 6 3,-1 6 4,-4 6 0,2 5-6,-2 2-2,1 0-10,0 0 4,3 18 12,-2 7-6,-5 12 9,-2 0-3,-4-1-4,0-14-2,0-3 0,0-8-11,0-1 8,0-2-46,0-8-51,0 0-208</inkml:trace>
  <inkml:trace contextRef="#ctx0" brushRef="#br0" timeOffset="37398.2861">16318 3697 187,'-5'-1'181,"3"-1"-132,0-1 3,2 2 6,0-4-58,10-3-1,11 0 1,7-3 0,-6 4 15,1 2 10,1-2-5,-7 7 31,-5 0-44,-3 0-7,-6 7 5,0 11-4,-3 3 8,0 6 2,-12 2-6,-5-1 34,0-5-28,7-11 12,8-5 2,2-5-19,0 0-6,14-2-7,17 0 7,6 0-10,3 0-5,-16 0-181</inkml:trace>
  <inkml:trace contextRef="#ctx0" brushRef="#br0" timeOffset="39956.4978">17115 2702 242,'-5'0'190,"3"0"-119,2 0-15,0 0-7,0 0-20,0 0-23,0 0 2,0 0 7,0 0-12,0 0 28,0 0-14,0 0 15,0 0 35,0 0-18,0 0-8,0 0-16,0 0-20,0 0 13,0 0-18,0 0 0,0 0-2,0 0 4,0 0-2,0 0 0,0 0 4,0 0-16,0 0 12,0 0-6,0 0 2,0 0 3,5 0 1,6 2-6,3 0 13,0 3-12,3 2 5,1-4 0,1 7-1,-1 3 3,3-1-2,-4 3 0,-1-5 4,-3 6-14,-3-2 10,-2 0-1,-2 0-2,-1-1 6,-1-1-3,-2-2 0,-2 3 5,0 3-9,0-2 4,0 6 0,0-1 2,0 1-1,0-3-1,0 2 0,0-6 8,0 0-17,0 0 9,0 2 0,0 1 0,0-3 3,0 4-3,0 0 0,0-3 7,0 0-15,0 0 8,0-4 0,0 3-4,0-7 6,0 5-2,0-4 0,0 1 4,5-3-12,4 0 8,2-1-4,-1 0 2,2-4 3,0 0-1,3 0 0,0 0 10,-5 0-14,-1 0 4,-5 0 0,-4 0-4,0 0 5,0 0-1,0 0 5,0 0 5,0 0 9,0 0-19,0 0 3,-6 0-5,-4 0 2,4 2 0,-2 2-1,2-1 1,-1 1-9,2 2 9,0 0 0,1 2-6,-1 7 6,-5 7 0,7 8-3,-2 3 5,5 4-11,0 2 9,0 2 0,0 1-4,0 1 5,0 0-1,3 2 0,-1-4 8,0 1-17,-2-3 9,0 3 0,1-5-1,2 1 3,1-3-2,2 0 0,-4-3 7,2 0-15,-1-1 8,-1-3 0,-2 0 1,0-7 0,0-3-1,0-3 0,-2-2 9,-8-2-12,-2 2 3,-2-2 0,-2-6 10,-3 0-10,-3-5 4,-1 0 10,0 0-8,0 0 23,5-5-29,3-7 5,7 4-13,2-1 0,6 5-38,0 3-83,0 1-264</inkml:trace>
  <inkml:trace contextRef="#ctx0" brushRef="#br0" timeOffset="44706.7345">17949 3025 103,'0'-3'120,"0"3"-57,0-2-5,0 2 27,0-1-14,0-3 8,0 2-8,0 1-33,0 1 26,0 0-30,0 0-12,0 0 21,0 0-23,0-2 7,0 2-4,0 0-17,0 0 15,0 0-20,0 0 0,0 0 21,0 0-21,0 0 4,0 0-5,0 0-26,0 12 22,0 19-8,0 16 12,0 12 10,0 0-10,0-4 1,0-7-1,0-11 15,0-10-19,0-5 4,0-9 0,0-3 1,0-3 2,0-4-3,0-3 0,0 0 6,0 0-20,0 0 14,0 0-33,0 0-6,0 0-71,0 0-34,0 0-118</inkml:trace>
  <inkml:trace contextRef="#ctx0" brushRef="#br0" timeOffset="45223.9199">17862 3017 74,'0'-5'334,"0"0"-213,0-2-51,0-2-20,0 0 20,14-3-31,8 0-2,5-1 15,8 6-37,4-1 1,4 3-13,3 4 13,-5 1-27,-2 0 11,-7 0-5,-7 14-4,-10 4 14,-5 4-5,-8 4 0,-2 4 9,0 2-7,-9-4-2,-11-1 0,-5-5 29,-1-3-9,-5-6 15,3-3 9,-3-1-22,7-9 19,-2 0-40,7 0 5,8 0-4,0 0-2,7 0-14,-1 0-10,5 0-87,0 0-17,0 4-58,0 11-103,0-1 106</inkml:trace>
  <inkml:trace contextRef="#ctx0" brushRef="#br0" timeOffset="45593.3535">18308 3413 345,'0'0'358,"0"0"-269,0 0-38,6 0 13,12 0-58,9 0 19,6 0 9,0 0-17,-2 0 10,-8 0-26,-7 0-1,-10 0 0,-3 0-44,-3 0-8,0 3-38,0 8-41,-17-3-9,-4-8-281</inkml:trace>
  <inkml:trace contextRef="#ctx0" brushRef="#br0" timeOffset="45789.7563">18225 3396 673,'-2'0'265,"2"0"-199,0 0-2,9 0-52,18 0-9,9 0-3,0 0 0,-6 0-14,-8 0-47,-11 2-109,-11 9-103</inkml:trace>
  <inkml:trace contextRef="#ctx0" brushRef="#br0" timeOffset="46630.6498">18311 3324 250,'-10'0'406,"2"0"-314,1 0-31,6 0 20,1 0-58,0 0-9,0 0-14,0 0-10,0 0 0,3 0 5,12 0 5,4 0 0,-1 0 1,3 0 29,-3 0-25,3 0-3,0 0 6,0 0-7,-4 0-1,3 0 0,-6 0-30,-1 0 10,-5 5-73,-6-5-54,-2 0-227</inkml:trace>
  <inkml:trace contextRef="#ctx0" brushRef="#br0" timeOffset="47329.1685">18929 2973 338,'-4'-3'162,"2"0"-115,2 3 5,0 0-27,0 0-25,0 0-4,0 0-2,0 6 5,0 7 1,0 13 10,0-1 8,0 10 52,0 5-39,0 0-8,0-4-1,0-5-15,0-4-4,5-10-3,-4-4 1,2-9-6,-3 1 5,0-5-17,0 0-2,0 0-14,0 0-13,3-8-46,5-12-144,-1-2-114</inkml:trace>
  <inkml:trace contextRef="#ctx0" brushRef="#br0" timeOffset="47663.291">18920 2978 458,'0'-2'121,"0"1"-36,0 1-3,0 0-26,0-2-18,3-1-25,11 0-3,5-2 27,4 5-13,-1-2 19,2 2-38,2 0 0,1 0 16,3 0-17,-3 0 1,-4 0-5,-4 0-21,-7 2 5,-8 3-48,-4-5-13,0 8-18,-4-1-46,-18-6-132</inkml:trace>
  <inkml:trace contextRef="#ctx0" brushRef="#br0" timeOffset="47920.784">18955 3121 315,'-7'0'310,"7"0"-225,0 0-46,0 0 31,0 0-65,10 0 0,11 0 27,8 0 32,-4 0-9,-5 0-11,-3 0-42,-5 0 12,-1 2-14,-3-2-2,-1 0-8,5 0-59,-3 0-53,2 0-66,-9 0-338</inkml:trace>
  <inkml:trace contextRef="#ctx0" brushRef="#br0" timeOffset="48450.4104">18864 3455 439,'-3'0'175,"0"0"-97,3 0 21,0 0 1,0 0-59,0 0-15,0 0 0,0 0-25,0 0 0,0 0-1,13 0 4,10 0 9,6 0 1,10 0-1,10 2 12,5-1-12,6 2-3,0-3-10,-7 0 1,-12 0-15,-11 0-33,-13 0-60,-9 11 2,-8 3-58,0 4-53,-20 2-86</inkml:trace>
  <inkml:trace contextRef="#ctx0" brushRef="#br0" timeOffset="86044.9559">19022 3651 280,'0'0'77,"0"0"-66,0 0 42,0 0 24,0 0-36,0 0-22,0 0 8,0 0-5,0 0-1,0 0 4,0 0-3,0 0 32,0 0-2,0 0-14,0 0 0,0 0-15,0 0-2,0 0-21,0 0 8,0 0-19,0 18 10,0 7 1,-4 6 1,-3 6-1,-5 3 0,2-3 0,0 3 7,1-11-10,1-4 3,4-9 0,1-8 3,3-1-3,0-7 0,0 0-2,0 0 8,0 0 4,0-15 4,0-13 4,7-10-9,3 2-9,2 2 0,-7 3-1,2 7 10,-4 4-10,4 3 1,-2-3 0,-1 7 0,1 2 2,1 5 1,-4 2-3,-2 4 8,1 0-2,-1 0-6,0 0 0,4 0-4,-2 0 4,2 0-2,1 0-1,4 0 5,2 0-9,-4 4 7,4 10 0,1 9 3,2 7-1,3 3 3,-2 7-5,2-4 11,0 0-14,-3-6 3,-4-6 0,-1-5 3,-4-10-3,-2-3 0,0-1 0,-3-3-3,0-2 0,0 0-24,0 1-21,0-1 6,0 0-41,-6 0-45,-8-1-103</inkml:trace>
  <inkml:trace contextRef="#ctx0" brushRef="#br0" timeOffset="86257.425">18876 3883 602,'0'0'129,"5"0"-129,25 0 0,10-6 70,5-3-12,-2 9-35,-6 0-23,-8 0-5,-5 0-20,-13 11-123,-11-2-261</inkml:trace>
  <inkml:trace contextRef="#ctx0" brushRef="#br0" timeOffset="87251.2861">19627 3519 70,'0'0'571,"0"0"-493,0 0-59,0 0 26,7 0-14,13 0-20,7 0-8,4 0 5,-3 0-8,-3 0-11,-9 0 5,-9 0-61,0 0 2,-7 0-40,0 0-160</inkml:trace>
  <inkml:trace contextRef="#ctx0" brushRef="#br0" timeOffset="87454.1552">19662 3413 525,'3'0'364,"0"0"-316,9 0-46,6 0-1,6 1-1,6 5-32,-11-4-158,-16 6-414</inkml:trace>
  <inkml:trace contextRef="#ctx0" brushRef="#br0" timeOffset="93184.9077">20305 3108 481,'0'-9'178,"-1"2"-144,-2 3-2,3-3 36,0 2-9,0 5-40,0-2-9,0-3 1,0 2-11,3 1 1,1 1-1,-3 1 1,-1 0 11,0 0-9,0 0 0,0 0 6,0 0-9,0 0 0,5 0-2,0 13 2,3 14-1,-2 2 1,-2 6 0,0-2 6,-1-4-6,2-8 3,-3-5-3,-1-6 1,-1-9-5,0 2 4,0-3 0,4 0 4,-4 0-1,0 0 12,1-7-3,1-10-8,1-10-2,0-2-2,0 1 0,-2-3 4,3 2-4,2 5 1,3 2-1,1 1 1,3 6-8,1 0 7,3 4-4,-3 9 4,1 2-3,-3 0 0,3 0 1,1 10-9,0 12 8,1 7 3,-2 0 0,-6 4 3,-2-1-1,-2-4-1,-5-2-1,0-8 5,0-11-7,0-3 2,0-4 0,0 0 6,0 0 0,1 0 8,-1-5 5,3-17-15,2-9-8,6 1 4,1-3-7,1 2 5,0 1 1,1 10 1,-1 4 0,-4 7-2,-1 3-8,2 6 10,-3 0-7,3 0 3,2 8-7,-1 17 11,0 11-4,-3 0 10,0 1-7,-4-4 1,0-9-1,-4-4-3,0-13-4,0 0-34,0-7-53,0 0-95,-6 0-225</inkml:trace>
  <inkml:trace contextRef="#ctx0" brushRef="#br0" timeOffset="93761.1939">21034 3081 334,'0'1'116,"0"5"-116,0-2 4,4 7 20,3-4-3,3 2 18,7-5-3,0-2 12,3-2 4,3 0-18,-1 0-8,0-2 5,-2-8-18,-4 0 10,0-3-21,-6-1 0,-3 2 11,-5-7-7,-2-1 0,0-1 6,-6-1-9,-14 0 43,-7 4-37,-8 4-1,-2 11 13,-5 3-21,1 0-2,5 22 2,1 4-25,15 1 2,7 3-62,13-5-43,0-4-2,21-5-89,12-8-53</inkml:trace>
  <inkml:trace contextRef="#ctx0" brushRef="#br0" timeOffset="94150.3612">21257 3002 478,'0'0'97,"0"0"-91,0 0 36,1 0-33,3 0-4,5 13 1,1 12 7,-2 9 26,-2 2-20,0 6-6,-2-6-10,-1-1 3,-3-8 0,0-4-6,0-7 0,-3 0 33,-8-7 6,-2-2 8,0-4 13,-2-3-34,0 0 21,-6 0-32,-2-11-9,-3-9 7,6 0-13,-3 0-8,3 6-26,4 6-54,1 6-32,6 2-167</inkml:trace>
  <inkml:trace contextRef="#ctx0" brushRef="#br0" timeOffset="94975.9074">20338 3557 286,'-1'0'114,"1"0"-56,0 0 46,0 0-38,0 0-13,0 0-26,0 0-2,0 0 7,5 0-20,17 0 27,8 0 15,9 0-14,13 0 18,10 0-12,11 0 2,9 0-14,11 0-23,6 0 7,-2-7-18,-4 6 0,-5-3 0,-15 3 0,-13 1 0,-14 0-3,-19 0-18,-8 0 17,-7 0-23,-4 1-8,-1 3 18,-3 1-22,1-5-38,2 0-77,-7 0-212</inkml:trace>
  <inkml:trace contextRef="#ctx0" brushRef="#br0" timeOffset="95728.2641">20636 3875 531,'-8'16'122,"-9"6"-110,0 11 5,1 6 16,2 2 7,1 6-26,3-8-7,4-4 11,4-12-18,2-9 6,0-9-6,0-5 0,0 0 12,0-19 22,11-23 22,20-21-29,-1-4-27,1 2 9,-2 5-9,-9 16 0,-3 7 2,-5 14-2,-2 10 0,-5 7-2,-3 2 3,-2 4-5,3 0-6,-2 10-8,3 17 18,3 19 3,-3 8 7,3 4 10,4 0-18,0-2 8,-1-9-10,0-10 0,-3-15 2,-1-11-2,-2-5 0,-4-6-1,0 0-41,0 0-23,0-6-52,0-7-129,-13-6-237</inkml:trace>
  <inkml:trace contextRef="#ctx0" brushRef="#br0" timeOffset="95914.8873">20564 4034 387,'6'-16'399,"23"0"-323,13-3-57,9 4 70,5 11-67,-5 4-22,-5 0-12,-9 0-79,-10 12-83,-12-3-356</inkml:trace>
  <inkml:trace contextRef="#ctx0" brushRef="#br0" timeOffset="96365.9049">21875 3633 692,'2'0'199,"4"0"-151,3 0 0,8 0-7,7 0-41,-1 0-7,3 0 2,-7 0-58,1 0-51,-11-3-50,-4-4-77,-5 4-79</inkml:trace>
  <inkml:trace contextRef="#ctx0" brushRef="#br0" timeOffset="96554.2611">21859 3490 609,'3'0'262,"6"-2"-198,8 2-33,10 0 13,6 0-44,1 0-7,-6 3-93,-13 5-178</inkml:trace>
  <inkml:trace contextRef="#ctx0" brushRef="#br0" timeOffset="106324.1479">22739 3076 95,'0'-2'58,"0"2"-37,0 0 18,0 0-26,0 0-3,0 0 8,0 0 14,0-2 8,0 2 2,0-3 0,0 3 27,0 0-13,0-1-15,0 1-7,0 0-14,0 0 0,0 0-6,0-2-14,0 2 21,0 0-13,0 0 1,0 0-1,0-2-2,0 2-3,0-1-3,-1 1 0,-7 0 5,-1 0-5,-4 0-1,2 0 1,-2 0 0,-1 0 3,1 6-3,4 1 0,1 1 0,2 0 1,2 0-1,-2 2 2,4 1-1,2 0 1,0 6-2,0-3 0,0 4 5,0-2-3,5-3-2,7-4 2,1 3 5,2-4 10,-1 3-2,6-5-11,-6 4 13,2-3-13,-2 0-3,3 1 2,-1-4-2,-2-2 3,1 4-4,-1-6 0,0 0 8,2 0-6,4 0 0,2-11 3,1-2 1,-3-6 2,-2 2-8,-5 3 3,-5-1 5,-3 4-8,-5-1 0,0-1 12,0 1-7,-5-2 3,-5 1-5,-9-2 5,-3 0 13,-12-3-17,-7 2-4,0 2 9,-2 7-7,-1 1 10,4 6 1,4 0-9,1 0 6,5 10-10,2 19-18,6 0-81,3 7-129,4-4-289</inkml:trace>
  <inkml:trace contextRef="#ctx0" brushRef="#br0" timeOffset="107082.2631">22703 3329 226,'-9'0'275,"3"0"-240,4 0-11,0 0 48,2 0-33,0 0-4,0 0-35,0 0 1,0 0 1,-3 9 1,-1 1-1,2 5 11,2 4 4,0-1 39,0 2-47,0 0-6,0 1 2,0-3-2,6 2 4,6-5-7,-2-3 0,-1-2 3,3-2-3,-3-6 0,6 1 12,3-3-4,3 0 7,4 0-1,2 0-12,-2-3 16,1-6-18,0-2 0,-4-3 7,0-3-7,-2 1 6,-8 1-6,-9 1 4,-1-1 12,-2 0-11,0-1 18,-12 5 0,-5-5-14,0 2 4,-4-1-9,-2 2 7,-4 2-10,-2 0-1,0 4-1,-1 6-1,-4 1-2,1 0-1,1 19-12,-2 11-54,7 4-30,8-2-96,12-7-252</inkml:trace>
  <inkml:trace contextRef="#ctx0" brushRef="#br0" timeOffset="107721.2237">23327 3239 398,'0'-6'110,"-3"4"-86,1 0 55,2 2 14,0 0-45,0 0-32,0 0-8,0 0-8,0 10 0,-1 14 0,-2 6 8,1 6 27,-1-2 11,-2-2-31,3-7-1,2-8-14,0-4 5,0-5-5,0-2 6,0-2-13,0-2 7,0-2-10,-2 0-10,2 0-35,0 0-24,0-4-31,0-12-199</inkml:trace>
  <inkml:trace contextRef="#ctx0" brushRef="#br0" timeOffset="108088.2964">23278 3244 558,'-1'-4'91,"1"0"-59,0 4 34,0-1-20,0-1-29,13 2-15,1 0 46,0 0-18,5 3-10,-2 14 8,4 1 9,-1 3-5,3-4 6,0 5-38,0-8 14,0-1-14,-3-5 0,-2 1 8,-6-7-8,-1 1 2,-4-3-2,-2 2-15,-1-2 11,-1 0-36,-1 1 2,3 1 6,-2 1-33,2 2 0,2-5-26,1 0-60,-4 0-115</inkml:trace>
  <inkml:trace contextRef="#ctx0" brushRef="#br0" timeOffset="108392.0407">23586 3165 333,'0'-2'247,"0"2"-219,0 0 46,0 0-26,0 0-13,0 0-35,0 11-2,0 15 2,0 9 22,-4 6 1,0-3-1,1-4-13,2 0 27,1-12-32,0-6-2,0-6-2,0-3 0,1-4-21,6-3-89,0 0-121,-7 0-268</inkml:trace>
  <inkml:trace contextRef="#ctx0" brushRef="#br0" timeOffset="109244.9399">22456 3678 86,'-4'0'293,"3"0"-181,1 0-22,0 0 19,0 0-39,0 0-29,0 0-2,0 0-22,1 0-6,16 0-2,8 0-8,11 0 48,10 0-15,12 0-8,15 0 34,12 0-32,13 0 9,12 0-5,3 0-30,-7-1 5,-11 0-7,-9 1-2,-18 0-4,-11 0-1,-13 0-8,-13 2 5,-9 10-19,-5-5 29,-2 1-11,-1-5 11,1-2-2,2-1 3,0 0-1,2 0 0,-5 0-86,-5-4-29,-9-5-93,0 3-368</inkml:trace>
  <inkml:trace contextRef="#ctx0" brushRef="#br0" timeOffset="131320.9024">14579 6345 105,'-3'-5'105,"-1"2"-80,4-5-16,0-2 5,0 4-5,0-6 0,0 5 2,0 1 6,0 3-1,0 1 13,0 2 1,0 0 33,0 0 1,0 0-8,0 0-12,0-2-15,0 2-11,0 0 21,0 0-21,0 0 2,0 0 0,0 0-1,0-1 0,0 1-10,0 0-6,0 0 14,0 0-17,4 0-3,-3 0-1,5 14 4,1 9 9,1 0 10,-2 6-10,2-2 22,2 6-19,-2 0-1,1 1 4,1-4-6,1-4-4,1-3-5,-1-7 0,-4-5-3,0-6 3,-3-1 0,-1-3-1,-3-1-5,0 0-8,0 0-15,0 0-21,0 0 11,0 0-45,0 0-27,0 0-142</inkml:trace>
  <inkml:trace contextRef="#ctx0" brushRef="#br0" timeOffset="132722.5004">14957 6439 155,'0'0'240,"0"0"-156,0-7-21,0 7 6,0 0-8,0 0-23,0 0-29,0 0 25,0 0-20,0 0-8,0 0 5,0 0-8,0 7 1,0 13 8,0 8-4,3 1 18,3 1-26,-1-6 1,5-5 3,-4-6-4,-2-8 0,-3-1 0,-1-4-2,0 0-3,0 0 6,0 0-1,0 0 15,0-4-6,0-14-4,4-4-5,3-3 4,1 0-11,4 4 7,3-1 0,3-1-5,1 4 5,2 7 0,-1 0 0,0 4-1,-1 4-5,3 4 6,-3 0-3,3 0 1,-3 15 4,-5 6-2,-1 6 0,-8-1 7,0 2-6,-4-9-1,-1-5 1,0-5 6,4-9-6,-4 0 1,1 0 4,2-4-3,7-16 6,2-10-9,5-2-10,3 3 7,-2 4-5,0 10 8,-7 3-3,0 6 2,-3 6-6,0 0 3,2 0-7,2 4 9,-5 17 2,1 4 0,-3 9 0,-3 1 7,-2-4-6,0-6-1,1-9-7,3-9-5,-1-7-81,4 0-89,1-7-273</inkml:trace>
  <inkml:trace contextRef="#ctx0" brushRef="#br0" timeOffset="133366.2641">15857 6517 482,'0'0'175,"0"0"-154,0 0 24,1 0-14,7 0-1,2 0-27,4 0 19,4 0 24,3 0-21,6 0-2,0 0 5,3 0-10,8 0 19,0 0-16,0 0-11,2 0 10,-6 0-19,1 0 0,-6 3-1,-4 3 2,1 0-9,-8-3 7,0 1 0,1-3-1,1-1 2,2 0-1,2 0 0,1 0 6,-3 0-9,-1 0 3,-3 0-5,-1 0 0,-4 0-2,-3 0-4,-4 0 10,0 0-10,3 0 8,-3 0 3,3 0 0,1 0 0,-2 0 0,2 0 0,-4 0 0,1 0 1,-3-1-4,-2 1-41,0-4-50,0 1-29,-2-3-122</inkml:trace>
  <inkml:trace contextRef="#ctx0" brushRef="#br0" timeOffset="134004.9283">17057 6290 172,'0'-5'293,"0"3"-185,0 2-59,0 0 22,0 0-27,0 0-43,0 0 2,0 0-3,0 0 0,0 0 0,0 9 1,0 9 22,2 5 29,3 2-22,-2 7 6,2-2-16,-3-4-12,2-2 10,-1 0-18,3-12 0,1-1 1,-2 1 1,-2-6-4,0 3-6,-2-1-17,1-2 19,-2 1-30,0-2-13,0-5-1,0 0-33,0 0-36,0 0-118</inkml:trace>
  <inkml:trace contextRef="#ctx0" brushRef="#br0" timeOffset="134562.7313">17278 6360 320,'-6'6'138,"1"4"-128,3 2 31,2 0 4,0 3-17,0 8 17,0-4-14,2-1 1,7 1 7,1-9-20,3 3 6,3-6-11,3 0-4,-1-6 26,3-1-29,1 0 0,2 0-2,-1 0-3,-1-1 0,-1-6-2,-5-1 0,-3-4 7,-5 6-6,-5-5 0,-2-1 8,-1-1-8,0 0 5,0-4-6,-10 0 0,-5 2 20,1 1 1,-4-2 9,-2 4 3,-3 5-21,-1 6-1,0 1-11,-2 0 0,3 0-10,4 3 9,8 11-15,0-2-25,7 4-15,3-2-10,1 3-51,0-3-82,3-4-84</inkml:trace>
  <inkml:trace contextRef="#ctx0" brushRef="#br0" timeOffset="135153.1883">17712 6334 382,'-16'6'167,"4"1"-140,3 0 1,5 5 4,2 1-27,2 3-5,0 9 3,0-6-3,0 1 0,0-2 19,9-7-12,2 1 9,1-8 1,4-2-2,0-2 7,0 0 1,3 0-9,-1 0 11,1-8-23,0-3 0,-3 1 0,-1-3-1,-6 5-2,-2-4-1,-5 0 2,-2 2 3,0-3-2,0-1 2,-6-2 22,-13 3 5,-3-3 20,-7 0-1,-1 4-36,-2 8-3,0 4-10,5 0-4,8 0-3,5 15-35,8 6-51,6 1-71,0-3-204</inkml:trace>
  <inkml:trace contextRef="#ctx0" brushRef="#br0" timeOffset="136000.9526">18279 6274 453,'-21'-5'197,"2"2"-169,7 3 15,2 0 15,5 0-53,-2 0-5,4 8-1,-1 8 1,-6 11-2,1-3 5,-2 9-3,6-5 27,3-2-7,2-4-5,0 2-14,11-10 3,5 1 13,4-4-14,1-5 3,2-6 0,-2 0 2,-6 0-5,0 0-3,-3 0-1,1-16-9,-1-3 10,-2-4-1,-1 0-1,-3-5 4,1 7-2,-4 1 0,1 6 2,-2 5 5,0 3-7,-2 5 7,4 1 4,-4 0-11,5 0-2,3 0-8,7 7 10,-2 10 6,3 1-6,-4-4 0,-4 3 7,1-4-6,-8-7 0,3 0-1,-4-5 5,0-1-4,0 0 0,0 0 2,3-7 11,3-10-11,4-6-3,4 0-6,3 1-14,0 6 17,-1 3-2,-2 5 0,-1 7 4,0 1 1,0 0 0,-2 17-1,0 11 2,2 8 24,-6 0-23,0-5-1,-1-11 10,-4-9-11,0-5 0,-2-6-2,0-6-100,0-20-165</inkml:trace>
  <inkml:trace contextRef="#ctx0" brushRef="#br0" timeOffset="137630.2026">14443 6112 76,'-10'0'344,"-1"0"-262,1 0-66,4 0 11,1 0 10,3 0 3,1 0-4,-2 0 14,2 0 4,-7 0-23,-1 0 1,-5 7-24,-9 13-3,-1 10 30,-4 13-24,2 9 5,6 17-1,10 7-11,10 13 12,4 6-9,30-4-4,11-10 9,6-14-11,8-21-1,2-16 0,2-15-48,-4-15-53,-5 0-134</inkml:trace>
  <inkml:trace contextRef="#ctx0" brushRef="#br0" timeOffset="138282.65">15611 6039 365,'0'-3'186,"-3"-1"-119,2 4 3,1-1 3,0 1-42,0-3-21,0 3 17,0 0-20,0 0-1,0 0-6,0 3-4,4 23 4,9 19 13,6 13 1,3 14 18,-2 6-29,-2 4-2,-5-8 1,-5-5 3,-6-15-6,-2-12 1,0-16-6,0-10 2,0-6-12,-2-5-36,-10 2-40,-1-7-109,3 0-279</inkml:trace>
  <inkml:trace contextRef="#ctx0" brushRef="#br0" timeOffset="138762.7064">15848 5792 632,'-3'0'143,"3"0"-100,0 0-33,20 0-8,7 0 5,3 3-7,-3 15 1,-5 10-1,-10 4 0,-9 6 4,-3 2-3,-3-1 7,-17-6 27,6-9 0,8-9 15,6-12-38,0-2-5,14-1-7,15 0 0,11 0 0,-1 0-87,-5 0-94,-4 0-199</inkml:trace>
  <inkml:trace contextRef="#ctx0" brushRef="#br0" timeOffset="139384.1548">16881 6155 162,'-30'29'214,"-3"7"-168,3 10 17,8 11 14,7 10-30,15 4 18,0 3-16,22-3-25,24-14-8,10-13-11,8-16-5,-2-20-21,-4-8-83,-12 0-200</inkml:trace>
  <inkml:trace contextRef="#ctx0" brushRef="#br0" timeOffset="140124.1979">18629 6010 357,'0'-2'354,"0"0"-225,0 2-38,0 0-48,7 0-43,6 17-1,3 15 1,8 15 4,3 14-4,0 14 4,-5 6-3,-4 0 1,-14-6-2,-4-10 6,0-10-4,-11-9 0,-5-10-2,-1-12-4,3-7-2,1-13-31,5-4-81,2 0-107</inkml:trace>
  <inkml:trace contextRef="#ctx0" brushRef="#br0" timeOffset="140570.4443">18835 5841 548,'16'0'111,"9"0"-88,5 0 70,1 2-57,-6 16-26,-5 2-10,-13 5 5,-7 3-2,0 5-1,-14 0 11,-11-1 23,7-4 16,6-10 6,4-6-18,8-6-40,3-2 8,21-4-7,7 0 0,3 0-1,-9 0-100,-17 0-141</inkml:trace>
  <inkml:trace contextRef="#ctx0" brushRef="#br0" timeOffset="141528.5039">15877 7435 62,'0'0'280,"0"0"-180,0 0-63,0 0-13,0 0 4,0 0-10,0 0 25,0 0 28,-1 0-8,1 0-6,-4 0 0,4 0-11,-1 0 10,-4 0-31,2 0-17,-3 0 6,-1 0-11,2 0-2,0 0-1,-1 0 4,2 0 1,0 0-1,2 0 11,2 0 12,0 0-10,0 0-2,0 0-11,0 0 7,4 0-18,20 0 7,14 6 0,14 1 19,11 0 3,12 0-5,9-3 1,10-4-15,7 0 8,-6 0-11,-7-7 0,-11-4-4,-15 0 4,-12 3-9,-12 4-4,-9 3-24,-8 1 20,-7 0-44,-7 0-18,-2 0-13,-4-8-32,-1-5-46,0-7-311</inkml:trace>
  <inkml:trace contextRef="#ctx0" brushRef="#br0" timeOffset="143501.4467">17155 7127 342,'0'-8'186,"0"4"-127,1-3 0,-1 1-12,2 3-1,0-1-25,3 3 3,-5 1 8,1 0-9,-1 0 11,0 0-16,0 0-6,0 4 12,0 20-24,3 18 21,-3 14 25,1 2-15,3-4-13,3-8-18,1-12 3,-1-6-4,2-13 1,-2-5-2,-5-7-2,0-2-48,-2-1 2,0 0-28,0 0-18,0 0-1,-4-8-161,-3-5-146</inkml:trace>
  <inkml:trace contextRef="#ctx0" brushRef="#br0" timeOffset="143943.5418">17265 7340 245,'0'0'250,"0"0"-162,0 0-55,0 0 2,0 8-12,0 10-17,0 5 15,0 0 9,9 2 8,3-7 6,3-5-33,4-10 2,-1-3 7,2 0-6,3-5 18,1-20-13,-3-4-15,1-5 12,-6 2-15,-4-5 2,-5 6 9,-7 5-6,0 1 13,-7 7-7,-18 2 0,-10 5 24,-8 8-20,-6 3-1,-3 6 5,6 18-16,9 7-3,11-1-1,14 6-14,9-1 13,3-2-54,17-7-41,17-10-52,10-8-63,-1-8-208</inkml:trace>
  <inkml:trace contextRef="#ctx0" brushRef="#br0" timeOffset="144466.4154">17543 7288 296,'-17'2'244,"5"4"-180,3 1-19,6 0 1,3 8-35,0 3-9,0 11 1,0 2 4,5 3 6,13-3 17,0-8-22,1-7 3,3-8 5,1-6-3,2-2 4,1 0-1,1-22-1,0-7 10,0-8-19,-4-5-4,-3-4 0,-4 1-1,-7 1-1,-9 8-9,0 10 9,-17 4-1,-16 6 2,-3 8 7,-3 6 8,-3 2 0,5 4 7,9 18-23,4 6 2,12 5-8,12 3-41,0-3-93,0 1-120</inkml:trace>
  <inkml:trace contextRef="#ctx0" brushRef="#br0" timeOffset="145879.6448">17954 7182 95,'0'-3'99,"0"-1"-35,0 4-1,0-2-5,0 1 4,0-3-7,0 4-9,0 0 5,0 0-20,0 0 5,0 0 0,0 0-5,0 0 3,-2 0-12,-2 0-18,0 0 1,0 0-5,-1 0 0,1 0 0,1 0 2,0 0-2,3 4 0,0-4 1,-2 3-7,2-3 6,0 4 0,-2-1 0,0 0 0,0 2 4,-3-2-4,2 2 5,-4 6 2,0 6-7,2 0 0,-3 6 5,1 2-3,3 3-1,2-1-1,0 1 4,2-7 1,0 0-3,0-5-2,0 0 13,2 2 5,10 0 8,2-1-18,3-1-3,4 1 8,0-8-13,0 1 0,-1-6 3,-3-4-2,-1 0 1,3 0-2,0-1 6,1-17 3,3-5-9,-6-3 0,2-2-2,-5-4 2,-10 3 0,-2 0-4,-2-2 9,0 6-7,-11-5 3,-9 6-1,-5-4 9,-8 4-2,-8 0 5,5 7-4,1 9 3,4 8 2,7 0-13,0 15-6,8 16 6,6 9-11,10 5-33,0 3-78,16-11-153</inkml:trace>
  <inkml:trace contextRef="#ctx0" brushRef="#br0" timeOffset="146713.1262">18318 7203 132,'-7'0'242,"-1"0"-181,0 0-34,3 0 13,1 0-13,0 0-11,1 0 5,-2 0 17,-3 11-7,1 8 13,0 0-20,0 8-3,2 3 16,2 4-10,3 3-3,0-6-6,0-2-12,2-4-2,9-7-4,0-3 0,7 2 8,-2-5-5,4-1 5,2-6 3,2-3-9,2-2 17,1 0-8,3 0 4,0-17 4,2-7-17,-3-2 3,-5-3-5,-10-1 8,-9 2-5,-5 0-3,-5 4 4,-22 1 19,-3 3 4,-7 3 17,-3 8-7,3 9-32,0 0 7,4 11-12,6 17-19,7 4-12,14 5-97,6-4-40,0-4-105</inkml:trace>
  <inkml:trace contextRef="#ctx0" brushRef="#br0" timeOffset="147736.6823">18920 7119 311,'-18'0'204,"3"0"-143,1 0 32,5 0-33,-3 0-28,4 0-2,5 15-30,-1 8 0,2 5-2,2 11 9,0 2-7,0 0 0,0-4 0,7-8 6,3-9-5,2-4 0,-3-12 7,-3 0-4,2-4 9,-1 0 3,0 0-4,-2-4 11,1-8-19,5-3 1,-2-9-5,4 2-7,3-8 6,-5 0-5,2 3 6,-2 2 0,-3 9 4,-1 1-3,-3 7 12,3 2-13,-1 3 17,3 3-17,-2 0 1,4 0 1,2 9 0,1 16 3,-2 5 5,-3 6-9,-4-6 1,0-4-2,-3-7 0,-2-10 7,0-2-6,0-7 0,0 0 15,0 0-16,0-16 21,3-10-21,0-5-11,5-5 9,5-1-8,0 3 6,1 8-2,1 8 3,-3 6 2,0 5-1,0 7-5,2 0 3,-5 21 7,1 16-3,-1 11 18,-4 4-17,-5-2 21,0-9-22,0-14 0,0-14-7,1-10-5,1-3-78,3-16-84,-2-26-261</inkml:trace>
  <inkml:trace contextRef="#ctx0" brushRef="#br0" timeOffset="148144.1207">19374 6942 428,'0'-4'217,"0"2"-133,0 0 9,6 2-25,-1 0-47,6 0 5,0 0 39,-4 15-43,0 10-5,-5 9-2,-2 6-14,0 2 12,-11 1 3,-1-12 3,1-10 30,7-11-18,4-7-12,0-3-14,9 0 0,14-2 13,1-12-17,-1 7-1,-11 7-47,-5 0-124,-7 13-165</inkml:trace>
  <inkml:trace contextRef="#ctx0" brushRef="#br0" timeOffset="150122.793">14489 7389 334,'-3'0'219,"0"0"-175,0 0-21,3 0 26,0 0 0,0-4-18,0-7-23,0-2 11,0 0-8,0-1 35,0-3-18,0-2 2,0 0 11,0-1-25,0-2-7,0 5-9,0 6 7,0 0-8,0 8 1,0 3-2,0 0 0,0 0-6,0 0-4,5 16 2,-1 13 10,-1 12 1,-1 6-1,3 3 0,-5 1 5,0-6-5,0-4 2,0-5-2,-2-8 3,-9-5 0,0-2-3,-1-8 0,3-2 5,4-7-4,1-4 0,-1 0 5,0 0-2,0 0 0,0-4-4,2-5 0,3 5 4,0 3-4,0-1-4,0 0 2,23 2-9,7 0 8,4 0 3,6 0 0,0 0 2,-4 0-2,-10 2-1,0 1-31,-13 1-72,-2 2-23,-4-3-112,-7-3-178</inkml:trace>
  <inkml:trace contextRef="#ctx0" brushRef="#br0" timeOffset="150663.3909">14875 7610 112,'0'6'170,"0"1"-93,0-1-12,0-4 10,0-2-25,0 0-11,-2 0 12,0 0 3,-1-5-23,-2-14-9,5-2-21,0-3 19,0 0-2,6 1-15,10 3 13,1 3-6,4 4 0,1 3-10,-1 8 4,0 2-14,-7 0 10,3 21 0,-8 9 1,-6 0 1,-3 1 4,0-1-2,0-8 3,0-10-1,0-7-6,0-5 0,0 0 7,0 0 3,0-18 9,7-14-19,12-5 11,8 0-19,0 10 8,-1 3-1,-4 10-3,-3 6 4,-3 8-4,-1 0 2,-7 11-4,-5 19 6,-3 9 4,0 6 3,0-5 14,-4-8-18,-3-8-2,2-15-1,5-9-28,0 0-46,0-18-97,13-18-203</inkml:trace>
  <inkml:trace contextRef="#ctx0" brushRef="#br0" timeOffset="151037.3859">15352 7216 454,'3'-10'189,"7"-3"-177,0 2 26,1 8-1,0 3-7,0 0-4,-1 3-26,-4 24 0,1 10 23,-7 2-19,0 8 14,0-8-7,0-10 20,0-7 3,0-10-25,8-9-9,13 0 13,6-3-12,-1 0 14,-1 0-15,-3 0-79,-4 1-72,-15 10-190</inkml:trace>
  <inkml:trace contextRef="#ctx0" brushRef="#br0" timeOffset="201167.6608">16368 4763 69,'0'0'68,"-7"0"-63,0 0 13,2 0-17,2-3 8,3 3 15,-1 0-7,1 0 7,0 0-24,0 0 4,0 0-11,0 0 5,0 0-14,0 0 0,0 0-12,0 0 7,3 0 6,1 0-25,3 0 7,-3 0 0,1 0 8</inkml:trace>
  <inkml:trace contextRef="#ctx0" brushRef="#br0" timeOffset="221716.2353">11896 8163 104,'-4'-2'184,"4"1"-114,0 1-19,0 0-17,0 0 6,0-2-21,0 2 13,0 0 4,-1 0 2,-1 0 4,2 0 17,0 0-24,0 0 30,0 0-35,0 0-4,0 0-10,0 0-7,0 0-1,0 0-8,0 0 0,0 0-8,0 0 8,8 0-10,11 0 5,7 0 5,8 0 4,-4 3-4,2 3 0,-5 1-11,-4-2 11,-8 0-8,0-5-2,-3 0-19,-1 0-21,-3-4-41,-4-12-43,-4-4-184</inkml:trace>
  <inkml:trace contextRef="#ctx0" brushRef="#br0" timeOffset="222361.8893">11907 8189 283,'-11'0'180,"3"2"-163,5-2-17,1 1 6,2-1-6,0 3 0,0 0-8,0 7 12,0 10-4,0 5 21,0 4 17,-2 0 9,-3-3-11,5-7-31,0-7 14,0-5-19,0-7 0,0 0 5,0 0 4,5-3 19,13-19 12,2 0-24,3-2 9,-2 4-25,-1 5 0,0 5 0,-4 4-2,3 6 2,2 0-6,-4 1 3,4 20-5,-3 8 8,-3 6 0,-4-2 2,-5 2-1,-4-8 2,-2-3-3,0-8 0,0-3 14,-10-6-6,-3 0 7,-2-7 0,-2 0-6,-1 0 10,3-2-18,1-10 12,6 5-22,4-2 9,2 5-27,2 2-21,0 2-31,0 0-84,9 0-132</inkml:trace>
  <inkml:trace contextRef="#ctx0" brushRef="#br0" timeOffset="223095.4161">12382 8249 468,'-14'-5'128,"1"-2"-95,8 6-3,-2 0-2,5 1-16,2 0-5,0 0-11,-3 1 4,-2 22-1,-2 9 0,0 1 2,3 4 2,4 1-3,0-7 8,0-5-5,0-8-3,10-11 0,3-2 2,-1-5 2,0 0 8,1 0 8,1-12-17,0-7 37,-1-6-38,0-4 2,-2 3 4,0 1-7,-3 5-1,-4 4 0,-1 8 5,-3 6-3,1-1-2,1 3 0,0 0-1,6 0-2,-1 0-8,6 3 10,-1 14 2,0 5-8,-3 3 7,-5 4 0,-2-10 1,-1-3-1,-1-7 1,0-5-1,0-4 6,0 0-2,0 0-2,5-16 1,0-12 23,4-5-23,6 4-2,0 1-1,-1 8 5,-2 4-16,-1 10 11,-1 6-10,-2 0 4,-2 6-1,-2 25 7,-4 7 5,0 10 4,0-6 6,0-5-15,-4-14 0,0-8 1,2-13-1,2-2-11,0-4-46,2-29-106,17-9-289</inkml:trace>
  <inkml:trace contextRef="#ctx0" brushRef="#br0" timeOffset="223830.8071">12670 8092 164,'0'-3'225,"0"3"-141,10 0-21,4 0-31,5 0 15,0 0-31,-1 13-4,-1 8 10,-5 0-16,-3 8 0,-7-4-6,-2-4 12,0 0-7,0-8 0,0-5 2,0-3 18,5-5-25,6 0 0,9 0-1,4 0-13,5 0-43,-2 0-173</inkml:trace>
  <inkml:trace contextRef="#ctx0" brushRef="#br0" timeOffset="224148.5962">13071 8538 535,'0'0'275,"0"0"-214,0 0-22,14 0 32,13 0-30,10 0-3,3-6-29,-2 1 7,-1 5-32,-5 0-24,-3 0-95,-4 0-15,-6-1-133</inkml:trace>
  <inkml:trace contextRef="#ctx0" brushRef="#br0" timeOffset="225680.1458">13177 8531 252,'0'0'183,"0"0"-115,0 0-13,0 0-12,0 0-7,0-4-20,0 4-16,6-1 36,3 1-28,6 0 7,4 0-2,5 0 1,3 0 4,2 0 4,1 0-22,3 0 33,-5 1-24,-1 3 10,2-3-5,1 3-11,6-2 13,1-2-16,4 0 2,3 0 4,-2 0 3,4 0-9,-1 0 11,-7 0-3,0 0 11,-5 0-19,-7 0 8,1 2-1,0 5-7,0 0 0,4-1 3,0-1 0,2-2 5,-2-3-8,1 0 1,-3 0 22,-3 0-13,-3 0 13,-3 0-13,0 4-8,0-2 1,-4 2-3,1-4 0,0 2 0,-3-2 0,1 0 0,-6 0 0,2 0-8,-1 0-10,-6-12-48,-4 4-80,-1 2-84</inkml:trace>
  <inkml:trace contextRef="#ctx0" brushRef="#br0" timeOffset="228363.4807">13366 8180 159,'0'-1'183,"0"-1"-150,0 1-27,0 1 0,0-2 8,0 2-13,0 0 6,0 0 11,0 0 3,0 0 0,0 0 2,0 0 0,0 18-7,0 8 11,0 9-15,0-2 25,0-5-28,0-5-2,0-10 6,0-7-13,0-3 2,0-3-2,0 0 5,0 0 18,0-13 6,0-9 6,0-1-23,4-3-10,3 4 14,-1-1 16,0 6-27,2-1 19,0 8-24,3 2 0,-1 5 5,1 2-4,1 1 2,1 0-3,-1 0 6,5 4-8,-3 17 2,0 3 0,-3 4 10,-1-3-9,-4-5 4,-1-5-5,-1-4 4,-3-8-11,2-1 7,-2-2-3,1 0 2,1 0 2,-1 0 3,5-3-4,1-14 7,4-3 3,4 1-10,0 1-2,3 5-2,-4 5 4,-1-1 0,0 8-3,-7 1-1,1 0-10,-4 0 11,4 7 1,-5 17 2,1 7 1,-4 7 2,0-1-3,0-4 8,0-9-24,0-6 16,0-5-24,0-5-21,0-3-30,0-5-66,0 0-155</inkml:trace>
  <inkml:trace contextRef="#ctx0" brushRef="#br0" timeOffset="228869.2163">13819 8030 175,'0'-3'254,"0"-2"-202,0 1-38,0 3 6,2-2 23,6 0-34,2-1 0,3 0 23,0 1-3,-2 3-10,2 0-19,0 7 9,-3 15-10,-4 5 1,-3 6 0,-3 1 9,0-5-9,-3-5 5,-6-8 6,5-6-10,4-4 36,0-6-23,0 0-1,0 0-6,16 0-1,10 0 7,6 0-13,-2 0-33,-5-4-63,-12 4-203</inkml:trace>
  <inkml:trace contextRef="#ctx0" brushRef="#br0" timeOffset="229723.0101">13096 8799 363,'0'-3'224,"0"-3"-179,0 3 19,0 1-15,0 2-47,0 0 23,0 0-21,0 0-2,0 0 15,0 0-15,0 14-2,0 20 0,0 10 4,7 7 22,-2-3-26,0-10 0,4-9 0,2-12 0,-3-4-5,-3-8-22,-2-1-53,-3-4 25,0 0-60,0 0-15,0-9-44</inkml:trace>
  <inkml:trace contextRef="#ctx0" brushRef="#br0" timeOffset="230142.7127">13226 8874 78,'0'0'387,"0"0"-298,-2 0-58,2 0-31,0 5 1,0 10-1,0 14 7,0 0 15,2 7 18,7-5-25,-3-1 23,3-10-34,5-11 0,-1-2 5,6-7 3,-3 0 11,7-7 5,-2-21-27,1-6 34,-1-6-34,-6 5 0,-6 0 10,-8 8-10,-1 6 5,0 2 10,-8 8-6,-11 1 30,-4 5-40,-1 5 2,-5 0-6,3 15 2,0 11-3,6 9 0,6 0-48,8 2 10,6-5-73,0-11-94,20-12-166</inkml:trace>
  <inkml:trace contextRef="#ctx0" brushRef="#br0" timeOffset="230584.9325">13469 8962 225,'0'5'224,"-3"2"-185,-4 1 11,4 2-14,3 3-33,0 1 23,0 1-16,6 0-5,12-6 28,0-5-4,3-4-23,1 0-2,2 0 3,-4-15 17,1-7-20,-4 0 0,-1-2 17,-6-3-8,-1 1-3,-5 2 4,-4-1-7,0 0 16,-4 4-13,-18-2-2,-4 9 27,-2 3-15,-3 7 3,1 4-23,1 0 4,6 22-20,4 10 11,10 4-44,9 3-11,0-4-64,12-4-105,13-13-205</inkml:trace>
  <inkml:trace contextRef="#ctx0" brushRef="#br0" timeOffset="231089.7393">13738 8870 469,'-9'0'137,"2"0"-128,1 11-4,5 8 6,1 4-13,0 3 2,0 4 0,0-3 8,0-1 3,7-9-10,0-8-1,0-7 10,0-2 11,-2 0-1,6 0 2,2 0 24,1-10-13,-2-8-9,2 0-19,-3-3 7,2-2-3,-6-3-9,-3 3 0,-4-4 20,0 6-8,0 2 6,-8 4-3,-8 9-13,-5 6 20,-4 0-22,-1 6-19,-1 25 15,3 3-17,6 1-18,10 0-34,8-9-70,2-7-77,22-8-192</inkml:trace>
  <inkml:trace contextRef="#ctx0" brushRef="#br0" timeOffset="233080.7723">13966 8879 122,'-7'0'233,"4"2"-161,0-2-3,3 0-6,0 0-46,0 2-17,0 4 3,0 2-12,0 7 9,-1 1 0,-2 3 26,1 4 3,0 2 9,0-1-4,2 0-20,0-7 17,0-4-31,0-4 0,0-3 5,0-3-3,2 1 4,9-4 19,1 0-24,3 0 39,3 0-24,2-13-3,3-4 9,-1-5-16,0-2-2,-4 5-4,-8 2 16,-4 1-11,-3-2-2,-3 6-2,0-7 19,0 5 5,0-4-13,-12 1 21,-3 0-13,-2 0 21,-1 0-26,-3 5-14,3 2 6,1 7-7,0 3-7,1 1-5,1 29-69,3 13 8,7 8-41,2 0-21,3-6-140</inkml:trace>
  <inkml:trace contextRef="#ctx0" brushRef="#br0" timeOffset="235106.4795">14408 8813 233,'0'-1'171,"0"-3"-97,0 2 3,0 2-17,0-2-34,0-1-14,0 3-12,0 0 11,0 0 0,0 0-9,-7 0 3,1 0 24,-3 0-18,2 0-4,-1 0-7,-4 0 7,7 0-12,3 0 5,0 0 0,2 0-4,-2 7 4,2 2 0,-3 2-2,2-2 8,-3 4-12,2-2 6,0-5 0,0-3-1,-2 0 3,4 1-2,0 2 0,0 3 4,0 3-8,0 2 4,0 2 0,0-1 5,0 0-5,0-3 1,0-5-1,0-5 6,0 1-11,0-3 5,0 0 0,0 0 22,0 0-1,0 0-2,0 0-18,0 0 12,0 0-13,0 0 0,0 0 0,0 0 0,0 0 1,0 0-1,0 0 0,0 0 8,0 0-15,0 4 7,0-4-2,0 1-2,0 1 7,0 3-3,0 0 0,0 3 6,0-2-10,0 5 4,0-4 0,0 5-1,0-8 1,0-4 0,0 0 0,0 0 3,0 0-6,0 0 5,0 0-2,0 0 15,6 0-7,-2 0-3,1 0-5,0 0 5,-1 0-10,1 0 5,2 0 0,-2 0 0,1 0 0,-4 0 0,2-3 0,-1-4 5,1 4-12,0-3 7,-4 4 0,1 0-7,2 2 4,-3 0-5,1 0 7,-1 0-11,2-5 4,1-1 8,1-7 0,0 2 8,3-8-8,-4 0 7,1 1-7,5-6 12,-4 3-17,3 4 5,-2 1-1,-1 5-1,-1 2 4,-1 5-1,1 4-1,-3 0 1,3 0-11,-1 0 10,4 0 0,0 17-6,0 10 7,-2 7-1,-2 3 0,-3-4 8,0-5-13,0-16 5,0-5 0,0-5 2,0-2-2,0 0 8,0 0-6,0-18 12,6-10-28,2-4-2,3-1 7,3 4 5,-2 8 4,2 4 0,3 11-1,-7 2 6,3 4-4,0 0-1,-3 0 0,3 4 8,-3 13-7,-3 5 2,-1 4-3,-5 3 9,-1-3-7,0-3-2,0-3 0,0-10 5,0-3-5,0-5-24,0-2-27,0 0-64,0 0-53,0 0-165</inkml:trace>
  <inkml:trace contextRef="#ctx0" brushRef="#br0" timeOffset="235381.7556">14813 8722 69,'-10'0'287,"2"0"-287,4 0-22,4 0-83,0 0-114</inkml:trace>
  <inkml:trace contextRef="#ctx0" brushRef="#br0" timeOffset="235660.0239">14791 8725 134,'-7'0'190,"2"0"-58,3 0-6,2 0-66,0 0 4,0 0-46,0 0-6,0-5 0,0-4-11,9 3 3,1 3 14,0-1-12,2 4 38,-5 0-41,0 0 1,-3 0 3,2 15-6,-6 9 2,0 2-3,0 4 12,0-6-6,-9-4-3,3-7-1,6-7 18,0-1-20,0-3 0,8-2-1,16 0 4,2 0-17,-1 0-9,-2-9-145,-14-4-417</inkml:trace>
  <inkml:trace contextRef="#ctx0" brushRef="#br0" timeOffset="236354.6695">12944 7918 62,'0'0'164,"-4"0"-113,-13 11-22,-8 32-15,-19 20 44,-16 29 31,-17 17-28,-5 5 17,-1-9-33,13-20 8,18-20-26,22-19-27,17-10-13,13-25-97,0-11-393</inkml:trace>
  <inkml:trace contextRef="#ctx0" brushRef="#br0" timeOffset="237028.4591">15055 8545 60,'4'-5'293,"-4"5"-151,0 0-40,0 0 19,-17 5-64,-19 24-31,-15 24-24,-19 24-2,-20 27 27,-19 16-14,0 5-9,7-10-4,21-17-58,25-29-92,17-23-311</inkml:trace>
  <inkml:trace contextRef="#ctx0" brushRef="#br0" timeOffset="256719.3858">15245 8599 38,'0'0'28,"0"0"-22,0 0-6,0 0 2,0 0-2,0 0 0,0 0 1,0 0 16,0 0-6,0 0-11,0 0-18,0 0-3,0 0 12,0 0 3,-2 0 6,2 0 11,0 0-11,-2 0-4,0 0-8,2 0-32</inkml:trace>
  <inkml:trace contextRef="#ctx0" brushRef="#br0" timeOffset="257043.6515">15210 8599 159,'-2'0'105,"-1"0"-38,1 0 26,2 0 22,0 0-50,0 0-7,0-1-3,0 1-1,0 0-7,0 0-25,0 0-19,0 0 16,0 0-19,0 0-5,13 0 1,8 0 4,6 3 3,2 1-3,2 0 0,-3-4 3,1 0-2,-2 0-2,-2 0-8,-9 0-27,-5 0-34,-11 0-39,0 0-93,-9 0-158</inkml:trace>
  <inkml:trace contextRef="#ctx0" brushRef="#br0" timeOffset="257336.8103">15125 8519 100,'-2'0'542,"2"0"-454,0 0-73,4 0 20,21 0-13,9 0 7,2-5-7,1 5 5,-6 0-27,-6 0-1,-7 0-32,-3 0-68,-9 0-85,-6 0-319</inkml:trace>
  <inkml:trace contextRef="#ctx0" brushRef="#br0" timeOffset="258290.4209">15680 8275 122,'0'0'254,"0"0"-172,0 0-8,0 0 5,0-2-30,0 2 16,0-2-21,0 2 11,0-2 2,0 0-6,0 2 7,0 0-3,0 0-26,0 0 12,0 0-39,0 0-2,7 0 0,7-1 0,7-6 0,8 1 0,4 2 0,2-5-16,-2 4 14,0 0-37,-7 0-36,-7-1-36,-7 5-31,-12 1-97</inkml:trace>
  <inkml:trace contextRef="#ctx0" brushRef="#br0" timeOffset="259033.6156">15635 8273 141,'-4'0'426,"4"0"-347,0 0-36,0 0 21,0 0-36,0 0-23,0 0-3,0 2-2,0 11-1,-2 5 1,-3 4 14,-1 6 22,1-1-11,0-9-24,4-2 14,1-4-15,0-7 0,0 0-1,0-3 5,0-2-2,0 0-2,0 0 1,0 0 11,0 0-11,9 0 3,9-11 16,1-2-13,0 6-2,1-4-5,-5 6 3,2 1-6,-3 2 3,0 2 0,5 0 4,-6 0-3,4 0 0,-2 9-1,3 8 1,-4 3-13,1 2 12,-7 6 0,0-6 0,-3 3 1,-5-7 1,0 0-2,0-5 4,0-1-8,-5-3 6,-8 2-2,-3-5 12,-4 3-8,-3-6 1,-1 0-5,0-3 5,1 0 23,1 0-12,0-6-9,-1-7 11,4-2-18,4 2-3,4 5-33,11 2-54,0 2-52,0 3-228</inkml:trace>
  <inkml:trace contextRef="#ctx0" brushRef="#br0" timeOffset="259823.2096">16085 8363 232,'-7'-7'309,"1"1"-215,3 5-13,0 1-19,2 0-32,-2 0-25,-6 0 9,-5 14-17,0 11 7,-6 3-4,4 4 29,3-6 13,3 5 7,3-4-15,5-4-32,2-2 8,0-1-10,12-4 0,9-4 4,5-3 1,7-5 1,-2-4-6,0 0 7,-2 0 4,-2-8-11,0-7 0,-6 2 6,-1 4-1,-3-9 0,-6 1-5,1-2 8,-5-1 6,-5-5-3,-2 2 4,0-4 25,-9 0-13,-12 3-12,-7 0-14,1 12 10,-3 6 0,-5 6-11,-3 0-2,-3 18-2,2 8 4,8 1-10,2 3-31,10-1-85,7-2-35,9-3-55,3-8-111</inkml:trace>
  <inkml:trace contextRef="#ctx0" brushRef="#br0" timeOffset="262993.3022">16385 8430 181,'-4'-2'133,"3"-5"-114,1 6 80,0-2-36,0 0-7,0 1-12,0 0-10,0-1-7,0 3-13,0 0 22,0 0-6,-4 0-2,4 0 16,-1 0-35,-1 0 3,-2 0-10,-2 0 5,-1 0-14,0 13 6,4 6 1,-1 4-2,4-1 5,0-1-1,0-3-2,0-3 4,6-4-7,5 0 3,-6-6 0,4-2 9,1 5-7,2-6 8,-1 0 16,1-2-21,5 3 16,2 0-21,4 3 3,2-5 2,1-1-1,1 0-4,0 0 8,-5-1-2,-1-8-6,-5-2 0,-2-1 0,-7-1 16,-1-2-7,-6 1 6,0-10 5,0 4-19,0-5 27,-9-7 1,-9 3-27,-1-3 40,-5 2-26,-1 8 11,1 6 9,-2 10-19,-5 6 0,-4 0-17,-5 11-9,-2 22 1,7 9-7,8 4-35,9 2-49,9-9-102,9-13-79</inkml:trace>
  <inkml:trace contextRef="#ctx0" brushRef="#br0" timeOffset="264314.822">16982 8605 434,'-3'4'98,"1"-2"-98,2-1 24,0 1-1,0-2-10,0 0 2,0 0 3,0 0 43,0 0-31,0 0-6,0 0 24,0 0 16,0 0 4,0 0-21,0 0-9,0-5 24,0-18-42,4-3-18,3-8 2,4-2 0,0 0 4,1-4-8,1-1 6,-3 7-6,-1 1 0,1 9 0,-7 9 2,0 4-1,-1 5 3,-2 5-4,0-2 0,2 1-7,-2 2 7,0 0-10,0 5-2,0 19 8,0 9 2,0 2 0,0-3 2,0-2-11,4-1 11,5-5 0,3-6-2,-3-2-2,4-7 4,-3-7-5,1-2 5,3 0-4,0-2 8,8-23 2,0-8 7,1-7-8,-4 0 1,-5 2-6,-6 3 0,-7 3 1,-1 11-1,0 4 0,0 7 5,0 6 2,-3 2 9,-1 2-16,2 0 3,-4 8-12,-1 26-3,1 13 11,4 5-2,2 4 6,0-10-3,0-5 0,11-13 0,3-10-9,0-5 9,-1-8-8,1-5-28,2 0-63,-5-8-98,-4-16-305</inkml:trace>
  <inkml:trace contextRef="#ctx0" brushRef="#br0" timeOffset="266592.9079">17469 8314 14,'0'-3'314,"0"2"-179,0-1-71,0 2 1,0-2-14,0 2-28,0 0-8,0 0 8,0 0-11,0 0 16,0-2-10,0 2 15,0 0 20,0 0-30,0 0-6,0 0 1,0 0-16,0 0 3,0 0-5,0 0 0,0 0-12,0 14 12,0 5 0,0 12-1,0 0 6,0 0-10,0-5 5,0-1 0,0-5 0,0-10 1,0-1-1,0-5 0,0-4 1,0 0-4,0 0 3,0 0 0,0 0 1,0 0 2,0 0-3,0 0 0,0 0 6,0 0-5,0 0 0,0-15 5,0-2 4,0-4-2,0-1-6,0 1 18,0-4-16,0 3 6,1 2 0,4-2-10,-2 2 17,4-1-12,-3 3 2,0 5 10,2 2-16,0 4 10,1 2-11,-1-2 1,2 6-9,0 1 8,1-1-3,1 1 0,0 0-1,3 0 1,1 11 1,1 9 2,-1 7-9,1 6 10,-7 4-1,-2 3 0,-6 0 1,0-9-3,0-2 2,0-13 0,0-8 0,-2-3 1,-2-1-1,4-4 6,-2 0-2,2 0 9,0 0-5,0-4-6,0-17 9,0-6-11,0-8 0,0-2 3,8-7-3,5 4 4,2 3-4,7 7 0,-3 6 16,-1 9-14,-4 6 3,-1 4-2,-4 5-3,4 0 0,0 0-6,-1 27 6,3 13-5,-4 11 5,-4 9 0,-4-1 1,-3-5-1,0-13 2,0-13-2,0-11-5,0-6-3,0-9-29,0-2-95,0-18-169</inkml:trace>
  <inkml:trace contextRef="#ctx0" brushRef="#br0" timeOffset="277772.4788">24033 3721 219,'1'0'52,"8"-6"52,-6 5 53,3-4-47,-2 4-28,-2 0-38,0 1-8,-2 0-19,0 0-17,1 0 0,4 0-5,3 0 5,1 0 0,1 0 8,1 0-3,-2 0 4,2 0-7,-4 0-4,-4 0-20,0 0-69,-3 1-79,1 3-166</inkml:trace>
  <inkml:trace contextRef="#ctx0" brushRef="#br0" timeOffset="278333.1506">23994 3598 126,'0'0'355,"0"0"-223,0 0-45,0 0 13,0 0-18,0 0 23,0 0-30,0 0-21,7 0-19,0 0-20,4 0-3,-1 0-12,7 0-10,2 0 8,5 2-51,3 8-79,-6-4-128,-11-6-400</inkml:trace>
  <inkml:trace contextRef="#ctx0" brushRef="#br0" timeOffset="279015.6854">22300 3968 385,'0'-2'228,"0"2"-154,0-1-7,0 1-16,0 0-38,2 0-9,0 0 16,4 0-19,0 0 3,5 0 24,1 0 15,3 0-8,1 0-10,5 1-23,4 7 11,1-3-13,1 1-3,-2-5-8,-1-1-48,0 0-49,-5 0-75,-8-7-211</inkml:trace>
  <inkml:trace contextRef="#ctx0" brushRef="#br0" timeOffset="279747.7701">22240 4026 148,'0'0'140,"0"0"-56,0 0 17,0 0-25,0 0-36,0 0 21,0 0-9,0 0 3,0 0-7,0 0-32,0 0-12,0 14-4,0 9 0,0 4 6,-2-1-4,-3 4-1,-1-10 10,3 2-3,-2-9 0,0-3-8,5-6 5,0-4-5,0 0 0,0 0 0,0 0 8,0 0-2,0-4 27,11-9 14,2-3-39,3 3 14,-1 3-20,-1 1-1,1 6 2,1 3-2,-2 0-2,3 0 1,1 1-5,0 16 0,-2 2 5,-2 2 0,-4 0-1,-4-4 3,-3-1-2,-3 0 0,0-4 6,0-2 4,-6 2-8,-16 0 0,1-1 12,-3-2-10,1-5 2,5-3-4,4-1 6,1 0 7,2 0-14,7 0-1,-4-5 0,6-4-17,0 5-33,2-3-49,0 3-68,0 2-61,0-2-149</inkml:trace>
  <inkml:trace contextRef="#ctx0" brushRef="#br0" timeOffset="280314.0993">22606 4178 185,'-8'0'304,"1"0"-248,3 0-4,-2 0-20,-1 0-12,-1 4 16,-2 8-14,-1 1 5,0 3 4,2 7-29,2 2 20,4 1-8,3 3 8,0-7-1,0 1-17,1-6 1,14-2-5,5-3 7,-1-7 11,9-5-14,1 0 4,5 0 15,-1-14-17,-2-4-2,-3-4-3,-3 1 14,-8-3-11,-4 0-3,-7 3 0,-6 1 22,0 3-11,0-7 23,-19 3-11,-5-3-21,-2 6 14,0 5-17,0 6 0,-1 7 9,0 0-9,1 0-5,0 27-5,0 2-35,7 12 13,8 1-57,7-2-40,4-5-48,0-10-290</inkml:trace>
  <inkml:trace contextRef="#ctx0" brushRef="#br0" timeOffset="280836.989">22874 4276 251,'-3'-1'240,"-1"-2"-159,3 3 13,-1 0-16,2 0-22,0 0-40,0 0-14,-1 7-2,-2 16 3,1 4 5,0 5-3,2-6 7,0-1 16,0-10-18,2-1-2,12-4 6,7-7-10,3-1 33,3-2-30,4 0 10,4-8 19,0-13-25,1 0 1,-8-2-5,-6-1 1,-4 4-3,-10-2 2,-7 2 6,-1-1 26,-3-2-20,-22-1 0,-4 2-4,-6 5-10,3 8 12,1 4-17,3 1-2,6 4-4,2 0-6,3 10-30,0 15-51,7 7-55,1-2 0,7 5-96,2-5-241</inkml:trace>
  <inkml:trace contextRef="#ctx0" brushRef="#br0" timeOffset="281544.1566">23304 4412 331,'0'0'188,"0"0"-133,0 0 38,2 0 1,0 0-21,3 0 0,-2-6 3,3-6-29,0-6-20,3-5-27,-3-1 9,1-1 20,-2 0-13,-1 1-7,-1 2-1,-2 3-3,-1 6 2,3 8-4,-3 3-1,0 2 10,0 0-12,0 0-6,0 0-8,0 0-32,0 7 31,0 14-9,0 8 24,0 4 0,0 0 3,0 3-3,0-4 0,4-8 0,10-8-2,3-5-6,-3-7 4,5-4 4,2 0 2,1-9 23,1-19 10,-2-3-23,-5-2 9,-3 0-21,-5 3 0,-3 9 14,-5 2-13,0 5 5,0 7 7,0 6-13,0 1 16,0 0-16,0 0-1,0 0-4,0 4-9,-8 17-6,4 11 20,1 6-8,3 6 5,0-3-4,3-4 7,16-6-9,4-4 8,-2-12-41,4-6-45,-7-9-75,-6 0-140</inkml:trace>
  <inkml:trace contextRef="#ctx0" brushRef="#br0" timeOffset="282605.5389">23796 4218 311,'0'-3'245,"0"2"-205,0 1 14,0 0-27,0 0-26,0 0 3,0 0 6,0 0 14,0 0 13,0 1-29,0 17 2,0 7 23,-4 14-1,-5 5-9,1 2-23,0 5 4,2-9-1,0-7-3,6-13 0,0-9 2,0-6 1,0-7-2,0 0-1,0 0 1,0-11 44,0-19 0,14-6-29,0-8-16,-4-2 1,-1 4-3,-4 5-3,0 10 5,0 8-3,-3 7 6,2 2-1,-2 7 4,1-1-1,7 2-5,-2 2 0,3 0-4,1 0-4,3 0 6,3 15 0,-2 11 2,-1 8 3,-6 5 4,1 7-7,-2-2 5,-8-4 1,0-8-6,0-8 3,0-12-1,0-6-1,0-6 4,0 0-1,1-2-4,10-29 27,4-10-4,6-15-21,2 0 5,2 11 1,-4 8 3,-5 12-1,-5 15-1,-7 7 19,-4 3-26,2 0-2,-1 23-6,1 23 6,1 18 10,-3 8-5,0-1-2,0-5-6,0-12-61,0-18-94,0-26-106</inkml:trace>
  <inkml:trace contextRef="#ctx0" brushRef="#br0" timeOffset="287795.6065">24608 3339 98,'-5'-7'209,"5"4"-115,0-2-40,0 5 57,0-3-35,0 1-38,0 2 22,0 0-6,0 0 3,0-1 0,0 1-8,0-4 14,0 4-12,0-1-41,0-3 29,0 4-38,0-1 1,0-1 3,-2-3-4,2-3 1,0 4-2,0 2 0,0 2 15,0 0-5,-2 0 12,2 0 7,-1 0-17,-2 0-12,3 6-12,-4 30-5,0 12 13,1 10 4,0-2 0,1-10-4,2-11-13,0-12-2,-2-5-11,-4 1-22,-1-5 12,-2-4-67,-2-2-52,4-8-85,5 0-245</inkml:trace>
  <inkml:trace contextRef="#ctx0" brushRef="#br0" timeOffset="288502.7952">24880 3292 163,'0'-3'108,"0"2"21,0 0 23,0 1-27,0-2-50,0-2-11,0 4-9,-2-1-30,-1 1-11,-4 0 2,-3 0-13,-5 0-2,-7 12-1,-1 9-2,-4 4-2,5 2 5,-1 4-1,4 3 0,6 0 4,9-3-13,4 2 9,0-3-2,0-6-5,17 3 7,2-6 0,2-5-1,-1-4 0,-3 1-9,-2-6 10,2-1-7,-3-6 6,1 0 2,3 0 3,-4 0-4,2-8 10,3-13 0,-1-1-10,-4-1 2,0 0 11,-7 6-4,-7 4 7,0 0 1,0 1-16,0 8 33,-11 2-32,-13 2-2,-5 0 0,-9 10-19,-9 15-8,4 4 1,4 1-53,13-2-26,15-9-66,11-10-200</inkml:trace>
  <inkml:trace contextRef="#ctx0" brushRef="#br0" timeOffset="289315.5476">25132 3375 334,'-12'-2'205,"0"2"-159,5 0 26,2-4 20,0 4-45,4 0-19,1 0-10,0 0-18,0 0-2,0 0 2,-2 19-1,-5 6-3,-4 7 4,2 2 0,-3-1-1,0-1 1,7-6 0,-2-3 0,7-3 2,0 0-12,0-4 10,7 2-6,4-2 3,4-3 5,-1-2-2,2-4 0,-3 0 1,3-5-7,1-2 12,4 0-4,5 0 28,-4 0-14,2-11 4,2-4-5,-6 3-11,-2-4 17,-4 2-14,1-5 7,-3-1 16,0-2-13,-4-5 3,-5-3 4,-3-1-24,0-3 20,-1 4-20,-21 8 0,1 0 9,-4 9-8,-6 8 5,-5 5-6,-2 0-28,-3 8 18,1 15-39,8 5-25,7 5-30,11-1-25,12-4-37,2 1-182</inkml:trace>
  <inkml:trace contextRef="#ctx0" brushRef="#br0" timeOffset="289980.8716">25490 3424 317,'-6'-4'301,"1"4"-247,2-4 31,3 4-30,-2 0-42,2 0-13,-5 0-13,-3 14 12,-2 11-6,-1 10 7,-3 3 1,1 1 0,4 3 4,1-2-5,6 1 7,2-6-12,0-2 5,2-6-2,13-5-7,6-2 5,5-11 4,3-6 2,1-3 1,7 0 7,3-10 2,0-15-6,0-3 1,-7-4-1,-3 2-6,-8-6 0,-8 7 3,-9-7-8,-5 2 5,0 1 0,-24-3 18,-8 2 14,-6 9 17,0 4 14,-6 13-40,-3 8-15,-2 5-8,-2 26-14,1 15 1,12 10-54,12 4-60,20-3-58,6-7-255</inkml:trace>
  <inkml:trace contextRef="#ctx0" brushRef="#br0" timeOffset="291061.5426">25911 3458 109,'-3'0'210,"1"0"-115,2 0 27,0 0-29,0 0-37,0 0-45,0 0-4,0 0-7,-6 14-6,-6 9 6,-2 10 6,-2 3 17,2 6 5,3 1-11,4-2 6,7-6-16,0-2-4,0-8 15,11-6-6,9-1-1,-1-9 6,7-4-16,1-1 11,1-4-5,6 0-6,0-4 18,1-15-19,1-4 5,-5-7 3,-5-2-2,-8 3-1,-6-5 0,-12 2-4,0 0 39,-5 1-23,-20 3 29,-2 1-7,-11 5-15,-2 10 16,-7 12-40,-5 0-2,-2 19-2,3 23-35,14 12-77,11-1-78,18 1-230</inkml:trace>
  <inkml:trace contextRef="#ctx0" brushRef="#br0" timeOffset="293511.5131">26643 3365 114,'0'-3'248,"0"0"-144,0 0-4,0-2-53,0 5-32,0 0-15,0 0 3,0 0 16,0 0-3,0 0 12,0 0 19,0 0 5,0 0-6,0 0-8,0 0-15,0 0 14,0 0-23,0 0 9,0 0-3,0 0-7,0 0 2,0 0-15,0 0 4,0 0-5,0 0 1,0 15-11,0 19 7,-2 21 4,1 10 29,-1 13-18,-3 7-6,3-6 12,2-7-17,0-13-1,0-18-1,0-17 2,0-8-2,0-12-19,0-4-43,0 0 0,0-20-41,9-17-29,-6-11-233</inkml:trace>
  <inkml:trace contextRef="#ctx0" brushRef="#br0" timeOffset="293948.1394">26514 3464 362,'-3'-15'132,"3"-2"-16,0 5-19,0 3-16,0-2 25,0 4-31,13-3-9,3 4-7,8 2-26,6-3-10,7 7-19,4 0 6,3 0-4,-3 9-6,-2 9 0,-10 3-2,-10 4 2,-11 4-3,-8 2-1,-3 0 4,-23 0 6,-9-2-6,-6-6 0,-7-6 11,3-8-6,2 3 2,3-7-7,13-5 5,9 0-19,10 0 4,8 0-50,0 0-98,17 0-142,15 0-300</inkml:trace>
  <inkml:trace contextRef="#ctx0" brushRef="#br0" timeOffset="294544.1166">26841 3691 426,'0'-8'206,"0"1"-171,0-2 28,8 0-43,10 3-8,0 0-11,1-1 20,-3 7 23,-2 0-10,-1 0 28,-1 0-24,-3 0-10,0 12-6,2 10-13,-5 6-1,1-2-8,-5-2 11,-2-6-12,0-4 1,0-5 0,0-3 4,-4-2-4,-15-2 8,-3-2-8,-4 0 1,-1 0-11,3 0 6,2 0-10,3 0 9,6 0-2,3 1 1,4 9-3,4 2-13,2 3 20,0 3-7,5 1 9,19-1 15,5-3 7,1-5 6,-1-3-2,-4-3-24,-3-4 7,-4 0-9,8-5-71,-2-15-71,-2-5-116</inkml:trace>
  <inkml:trace contextRef="#ctx0" brushRef="#br0" timeOffset="294737.5132">27306 3962 61,'0'0'833,"0"0"-711,0 0-93,-9-4-29,0 4-134,-6 0-262</inkml:trace>
  <inkml:trace contextRef="#ctx0" brushRef="#br0" timeOffset="300157.8866">17909 8117 68,'-10'2'0,"7"-2"-2,3 0 2,0 0 22,0 0 21,0 0-4,0 0 24,0 0-7,0 0 18,0 0 23,0 0-19,0 0-43,2-8-21,-2 6-11,0-3 58,0 3-2,0 0-4,0 0-9,0 2-19,0-6-17,0 3-10,0 1-37,-3 2 17,0 0-9,-4 0 21,4 0 8,-4 0 3,3 0 16,4 0 14,-2 0 1,2 0 21,0 0-34,0 0-8,0 0 5,0 0-8,0 0 5,0 0 0,0 0-13,13 0 20,4-2-7,7-1 3,2 2 3,6-6-10,-1 6 0,6-1-11,-2 0 11,-4 2-10,-6 0-1,-6 0-6,-5 0 4,-8 2-9,-4 12-1,-2-1 0,0 11 12,-26 1 1,-4 4 4,-7 3-4,3-4 9,6-3-6,7-2 25,13-3 1,8-13-23,0 5 19,23-7-23,24-5 10,15 0 10,4 0-15,-7-9-8,-18-2-7,-17 7-76,-15 4-75,-9 0-162</inkml:trace>
  <inkml:trace contextRef="#ctx0" brushRef="#br0" timeOffset="302008.3997">24211 4074 12,'-4'-1'70,"-1"-1"-21,5-1 7,0 3-19,0-5 2,0 5-1,0 0-20,0-3 35,0 3-3,-1 0-11,-6 0 2,1 0-24,-5 0-10,5 0-4,-5 0-1,4 0 28,2 0 5,4 0 6,1 0 28,0 0-13,-2 0 16,2 0-12,0 0-34,0 0 13,0 0-27,0 0-11,0 0 25,0 0-16,0 0 2,0 0-12,8 5 12,14 7 4,10 4 14,1-1-17,-2-7 12,-5 4-23,-7-1 0,-4-3-2,-7 4 3,-4-2-12,-4 2 9,0 3 0,0 0 8,-13 7-3,-9-4 4,1-2 9,3-3-15,6-2 17,3-3-9,5 2-9,4-4 12,0 5-13,0 4-1,23-3 12,10-1-8,6-4 15,1-6-19,-8-1-28,-13 4-24,-19-2-139,-2 1-167</inkml:trace>
  <inkml:trace contextRef="#ctx0" brushRef="#br0" timeOffset="309155.5377">28340 3136 445,'-9'0'177,"5"0"-103,4 0-6,0 2 47,0-2-59,0 0-50,0 2 13,0-2-19,0 0 0,0 0 1,0 0 11,0 0 8,0 0 16,0 0-9,0 0 31,0 0-33,0 0 6,0 0 9,6 0-38,14-15 38,4-11-40,9-10 8,2-5 1,-4 1-8,2-5-1,-5 1 0,-2 1 14,-6 5-26,-8 9 12,-3 8 0,-6 3 5,-3 10 0,0 5-2,0 3 17,0 0-10,0 0-20,0 0 10,-10 24-19,-7 16 11,-4 11 7,0 8 1,7 0-3,3 0-26,11-10 25,0-13-12,0-6 16,5-13-11,7-2 11,4-12 0,10-3-1,6 0 14,10-31-17,5-6 4,-2-17-10,-7 0-2,-11-1 4,-9 4 8,-11 12-12,-7 9 21,0 8-9,0 13 9,0 3-9,0 6 42,-3 0-32,1 0-3,0 0-7,-5 24-28,-1 21 23,-6 20 5,8 5 0,3-4-9,3-10 9,0-13-2,0-14-7,11-8-6,-2-4 14,-5-11-36,-1-2-14,1-4 18,-4 0-67,0 2-31,1 3-30,5-5-162</inkml:trace>
  <inkml:trace contextRef="#ctx0" brushRef="#br0" timeOffset="309450.1296">29121 3277 551,'0'0'294,"0"0"-248,9 0-12,21 0 55,5 0-13,-3 0-76,-5-1 7,-5-2-21,-10 3-42,-6-2-85,-6-3-59,-6-2-181</inkml:trace>
  <inkml:trace contextRef="#ctx0" brushRef="#br0" timeOffset="309653.9533">29136 3119 963,'0'0'120,"0"0"-74,6 0-1,18 0-17,11 10-28,7 9-7,-5-4-69,-8-3-205,-9-6-181</inkml:trace>
  <inkml:trace contextRef="#ctx0" brushRef="#br0" timeOffset="310748.5476">29515 2852 231,'-5'-9'263,"-4"1"-223,2 2 0,2 2 65,0-1-44,4 2-6,1-2 1,0 4-21,0 0 36,0 1-27,0 0-5,0 0 43,0 0-46,0 0-11,0 0 8,0 0-32,0 0 19,0 0-20,0 0-2,0 2-14,1 29 7,13 17 9,3 13 31,4 6-26,3 2-3,2 0-2,7-9 0,-4-11-16,0-9 12,-4-15 4,-3-5 0,-1-5-36,-4-6 20,-8-7-35,3 1-24,-6-3 22,-5 0-33,1 0-17,-2-18-71,0-5-288</inkml:trace>
  <inkml:trace contextRef="#ctx0" brushRef="#br0" timeOffset="311067.6976">29839 2975 17,'0'-8'298,"0"7"-197,0-3-4,0 4 36,-4 0-49,0 0-34,-1 0 20,-8 5-40,-11 21-2,-12 18 17,-7 7 8,-7 4-1,7-4-39,7-12-6,12-6-1,14-12-6,3-8-31,7-7-69,0-6-53,17 0-52,7-17-164</inkml:trace>
  <inkml:trace contextRef="#ctx0" brushRef="#br0" timeOffset="311626.3905">30110 2992 423,'0'-6'159,"-1"3"-103,1 3 30,0 0-7,0 0-11,0 0-48,0-1 1,0 1 3,0 0-12,0 0 3,0 0-9,0 0 3,0 0 56,0 0-38,0 0 15,0 0-1,0 0-13,0 0-6,0 0-22,0 0 3,0 20-19,0 12 34,0 15-18,-2 4 17,-2 2-14,-1 2 6,3-3-9,2-9 0,0-5-3,0-15 3,0-6-7,5-8-9,-2-7-26,0 1-28,2-3-61,6 0-44,2-23 12,5-4-382</inkml:trace>
  <inkml:trace contextRef="#ctx0" brushRef="#br0" timeOffset="312010.5309">30353 3206 344,'-4'0'222,"1"0"-195,2 8-18,-7 22 54,4 11-14,1 3-16,3 2 4,0-7-8,2-4 2,15-9-24,1-10-4,7-8 40,6-8-19,6 0 11,8-27 18,1-5-29,-5-8-2,-7-2-15,-12-2-1,-10 3 15,-9 1-16,-3 2-5,-13-1 5,-24 8-3,-11 6-4,-12 13 1,-6 12-1,0 0-18,3 22 14,13 11-56,13-2-130,14-8-123</inkml:trace>
  <inkml:trace contextRef="#ctx0" brushRef="#br0" timeOffset="312374.2594">30500 2831 842,'-4'-2'201,"4"1"-119,0-2 19,18 3-42,19 0-47,13 0 13,0 6-25,-1 5-8,-15 2 7,-11 3-129,-14-1-118,-9-1-32,-7-4-274</inkml:trace>
  <inkml:trace contextRef="#ctx0" brushRef="#br0" timeOffset="312842.6296">31140 2704 555,'-25'-16'98,"-11"8"-47,-3 0 80,3 8-96,-1 0 32,5 2-15,5 25-2,5 3-14,1 12-21,8 10 7,12-3-5,1 4-6,0-5 29,26-11-37,10-5-1,11-10 25,11-12-13,6-10 1,7 0-15,-7-12 15,-18-12-8,-17-1-5,-24-4-1,-13-1 35,-38 4-35,-22 6-1,-10 17-2,-1 3-42,3 18 16,18 27-123,25 2-149,26 0-237</inkml:trace>
  <inkml:trace contextRef="#ctx0" brushRef="#br0" timeOffset="313561.8919">28197 3354 157,'-2'0'335,"0"0"-251,0 0-16,2 0 2,0 2 32,0-2-40,0 0-4,0 0 31,0 2-53,13 2-17,10 3 7,16 6 13,14 1 43,18 1-41,16 1 1,18 6 18,16-1-27,16 4 1,11 8-25,15 2 16,11 4-27,13-2 2,3 0-1,4-5-8,-7-2-23,-4-6-3,-18-1 6,-20-3-35,-28 2 44,-30-10-21,-30 0 10,-25-5 23,-19-7 4,-11 0 4,-2 0 0,0 0 3,-2 0-9,-14 0-70,-3-11-169,-3-9-78</inkml:trace>
  <inkml:trace contextRef="#ctx0" brushRef="#br0" timeOffset="314311.0136">28484 2308 275,'-11'-17'145,"-4"0"-56,2 4-80,1-1 13,3 1-13,5 5-4,1-1 41,-1 2 11,3 5 19,-1 0 12,1 1-39,-2 1 29,1 0-32,-3 0-27,-3 18-19,-8 36 4,-6 33-4,-5 26 30,1 6-19,6-3-15,3-16 4,7-19-29,2-22-10,3-18-64,4-15-3,-7-14-47,1-12-252</inkml:trace>
  <inkml:trace contextRef="#ctx0" brushRef="#br0" timeOffset="315413.8938">28632 2199 100,'-9'-4'259,"3"0"-155,4 4 34,-1 0-27,3-2-2,0 2-18,0 0-43,0 0 10,0 0-39,0 0-15,0 0 5,12 0-2,14 0-7,13 10 38,10 8-18,19 2 28,10 3-38,12 1-2,7 3 9,1-1-16,1 3-1,-6-3 0,-5 2-14,-3 0 6,-8 1-22,-7-5 0,-8-7 19,-8-1 7,-5-2 4,0 2-3,0 0 9,0-3-12,4 1 6,4-9 0,-3 1 3,-1 2 0,-3-1-3,-3 3 6,-1-3 1,-4 4-13,2-2 6,-3 1-30,-2-5 23,-5 1-25,-1 1 31,2-4-3,0 0 8,4-3-6,6 2 2,-5-2 0,1 0 15,-3 2-15,-5 1 0,-6 1 0,-4 0 5,-5 6-10,2-6 5,-1 5 0,4-2-3,2-4 4,2 5-1,-3-3 0,-2 1 6,-2-2-7,-4-3 1,-2 1 0,6 0 16,-6-1-15,1 1 3,-3 2-4,-3-2-5,7 0 4,-2 0-8,-6-1 9,4-1-6,1 0 6,0 0 0,1 3 3,-4-2-2,3 0 8,-3 2-9,2 1 0,3 0 2,-1-3 0,7 2-2,3 0 5,3-3-1,2 2 5,2-2-9,-12 1 0,-5 3-2,-9-3 2,-5-1 0,0 0 0,0 0-4,0 0 0,0 0-3,0 0 2,0 0-13,0 0 17,0 0-8,0 0-3,0 0-34,0 6-66,0-4-115,-5 7-246</inkml:trace>
  <inkml:trace contextRef="#ctx0" brushRef="#br0" timeOffset="315662.3063">31529 2868 456,'-21'6'214,"0"20"-192,-3 18 19,-2 22 47,1 19 12,3 17-40,-2 6 18,0-4-51,3-12-27,3-21-36,-2-21-105,-1-23-32,-1-21-108</inkml:trace>
  <inkml:trace contextRef="#ctx0" brushRef="#br0" timeOffset="316052.8226">30434 3877 674,'8'2'97,"30"2"-89,16 3 81,14 4 4,7 1-93,-3 4-156,-20 1-220</inkml:trace>
  <inkml:trace contextRef="#ctx0" brushRef="#br0" timeOffset="323985.2539">24133 5548 147,'-2'0'77,"0"0"-72,2 0 61,0 0-66,0 0-152</inkml:trace>
  <inkml:trace contextRef="#ctx0" brushRef="#br0" timeOffset="344571.7049">21586 5544 20,'-8'-6'52,"4"1"-45,4-8 2,0-5 8,0 0-13,4 1 19,3 6 1,-6 4 12,-1 3-6,0 2 14,0-1-14,-4-2 1,-4 5 14,-3 0-2,6-5-9,3 5 44,-1-1-46,1 1-19,2 0-9,0 0-3,0-2 4,0-1-5,0 3 0,0 0 20,0 0-2,-1 0 12,1 0 1,-2 0-15,-1 18-3,0 26-13,-2 25 0,5 20 26,0 16-24,0 2-2,0 4 3,5 3 0,1 5 0,-1-1-3,-2-4 0,0-7-3,1-5 17,4-4-14,1-1 19,4 0-11,6-1 10,4 6-18,-3 0 1,1-3-4,-6-4 3,-4-7 0,-4-5 2,-7 7 0,0 6-2,0 8 0,-9 0 0,-5-7 11,4-7-11,1-10 0,7-6 1,1-10 0,-1-7-1,-1-18 0,3-9 0,0-15-6,0-11 6,0-1-8,0-3 6,-2 0-3,2 0 5,-2 0 0,-2 2 1,-5 1-12,-3 4 8,-3-2-85,3 0-48,-3-5-110</inkml:trace>
  <inkml:trace contextRef="#ctx0" brushRef="#br0" timeOffset="347320.353">21994 8386 22,'0'0'62,"0"0"-62,0 0-24,0 0 0,0 0 17,4 0 2,-2 0-9,-2 0 10,0 0 4,0 0 16,0 0 56,0 0-17,0 0-55,0 0-35</inkml:trace>
  <inkml:trace contextRef="#ctx0" brushRef="#br0" timeOffset="348310.3974">21709 8386 212,'-25'0'109,"0"0"-86,2 0-22,2 0 23,7 0 61,1 0-39,7 0 35,2 0-24,4 0 11,0 0 5,0 0-41,0 0-6,0 0-4,0 0-12,0 0 11,0 0-20,0 0-1,0 0 34,0 0-22,0 0 3,0 0 14,0 0-28,17 0 57,15 0-32,5 0-7,8 0 26,4 0-24,1 0-7,6 0-14,1 0 17,7 0-25,5 0 8,1 6 0,1 1 2,0 4-1,0-5-1,2 6 0,-3-1 11,-3-1-21,2-1 10,-1 0 0,2-5 8,1-1-6,3 3 10,-5-2-6,0 2 12,2 5-14,-1-3-4,0 6 0,-2-5-4,-6 1 4,1 2 0,-3-4 0,8-2 11,-3 2-22,6-4 11,-5-4 0,-3 3 1,-2-1 0,2-1-1,-4 6 0,3-1 11,2 0-18,3 1 7,1-4 0,1 4-1,-2-2 3,-6 1-2,-2-1 0,-4 3 11,0-4-20,2 1 9,-1 3 0,1-2-2,1 0 3,-7 1-1,2-2 0,-7-1 9,0 0-19,-6 1 10,4-3 0,-5-2-1,-1 0 3,4 0-2,-4 0 0,-3 0 11,-1 0-13,-4 0 2,0 0 0,-5 0 5,2 0 0,-2 0-5,0 0 0,-2 0 15,-3 2-23,-7-2 8,-5 0 0,-8 0 3,0 0 3,0 0-6,0 0 0,0 0 14,1 0-26,-1 0 12,5 0-7,-2 0-5,3 0-2,-6 0-29,-2-11-53,-41-31-200</inkml:trace>
  <inkml:trace contextRef="#ctx0" brushRef="#br0" timeOffset="349566.6871">21603 5234 220,'0'-17'138,"0"5"-72,-2 0-29,1 6 20,1-1 25,0 1-23,0 0-28,0 2 27,0 3-28,0 1 10,0 0-12,0 0-12,0 0 5,0 0-21,0 0-6,-9 11-2,-4 14 12,-6 6-4,2 0 17,-4 0-14,6-11 4,3-3-7,4-9 5,1-1 18,3-7-13,1 0 11,2 0 9,1 0-7,0 0 6,0 0-9,0-6-6,0-8 11,0-9-25,0-2 0,0-6 1,8-3 2,7-3-1,-1 2-2,2 4 0,2 2 11,-7 6-5,-1 12-4,-5 5 9,-2 6 1,-3 0 10,0 0-22,0 0-2,1 0-15,5 17 3,-4 19 8,6 3 6,-3 10 1,-3 1 11,6-4-12,-2-10 3,2-4 7,2-13-10,-7-13 0,-2 0 3,-1-6-1,0 0 7,0 0 9,-3 0 24,-25-18 68,-16-3-103,-12-1 0,-2 6-7,13 4 5,10 8-10,22 4-7,13 0-110,33 7-121,45-7-142</inkml:trace>
  <inkml:trace contextRef="#ctx0" brushRef="#br0" timeOffset="350949.2981">25647 8507 89,'-14'-1'119,"1"1"-51,4-3 27,6 3 43,0-2-43,3 0-33,0 2 2,0-5-21,0 5 21,0 0-8,0 0 2,0 0 32,0 0-37,-1 0-7,-1-1 3,2 1-43,-2 0 24,2 0-30,0 0 4,0 0 3,0 0-7,0 0 0,0 0-1,0 0 8,0 0-16,0 0 9,4 12 0,15 6 14,5 6 2,8 5 2,0 0-1,3-4-8,2 0-10,-3-9 1,-5-3 0,-11-6-3,-9-5 3,-8 3-4,-1-3-1,0 0 3,0 0-10,0-2 12,-16 3 0,-13 5-8,-7 6 9,-6-1-1,2-5 5,8-1 8,0-7-9,8 0-4,3 0 0,2-2 33,5-13-26,5-5 5,7-7-5,2-3 5,5-4-24,22 1 9,2 11-13,-1 8 7,-10 9-37,-9 5-58,-9 0-114,-10 10-254</inkml:trace>
  <inkml:trace contextRef="#ctx0" brushRef="#br0" timeOffset="351620.3703">26304 8693 402,'-2'-4'278,"0"2"-181,2 2-39,-1 0 45,1 0-46,0 0-6,0 0-4,0 0-28,0 17-1,0 19-18,1 3 31,13 8 47,6-6-52,-2-6-6,0-7-5,-1-9-13,-3-4 10,-1-3-12,-4-9 1,4 0 11,5-3-6,-4 0-4,3 0 13,1-3-13,-3-15 12,-1-6-14,-5-13 1,-1-11 10,-7-11-8,-1-16-3,0 3 10,0 9-5,0 18-10,0 16 5,0 19-26,0 4 17,0 6-86,0 0-65,-6 13-163,-11-1-203</inkml:trace>
  <inkml:trace contextRef="#ctx0" brushRef="#br0" timeOffset="352600.1116">20603 4885 250,'0'-6'163,"0"-2"-82,0-2 0,0 4-10,0-5 6,0 8-50,0 3 7,0 0 30,0 0-32,0 0-1,0 0-11,0 0-20,0 19-4,0 19-10,0 14 14,0 8 32,0 1-28,0-10-3,2-12-1,4-15-15,1-16 9,-4-2-23,2-6-38,1 0-1,4-25-33,4-18-65</inkml:trace>
  <inkml:trace contextRef="#ctx0" brushRef="#br0" timeOffset="352904.8436">20556 4817 417,'-15'-18'227,"9"2"-142,6-1-14,0 0-25,22 0-10,20 0-2,17 3-31,10 4 9,-1 10 19,-4 0-27,-12 13-4,-12 17-9,-16 6-20,-16 3 25,-8 5-14,-24-6 18,-34 0 3,-17-8-2,-9-10 46,7-8-9,13-11-15,24-1 11,21-1-34,19-37-73,47-17-152</inkml:trace>
  <inkml:trace contextRef="#ctx0" brushRef="#br0" timeOffset="362106.6776">21855 5564 95,'-7'2'134,"0"2"-122,1 3-12,2 2-6,1-1 2,2 3-2,1-4 3,0-1 0,0 0 2,0-5 0,0 0-3,0 6 4,0 1-53,-6-2-22</inkml:trace>
  <inkml:trace contextRef="#ctx0" brushRef="#br0" timeOffset="362351.0374">21800 5898 201,'-15'2'48,"4"1"-48,10 3-23,1-2 10,0-1 13,0 5-1,0 6 9,0 4 0,0-3 11,0 5-2,0-1-10,0-1-7,0 1-28,0-9-49</inkml:trace>
  <inkml:trace contextRef="#ctx0" brushRef="#br0" timeOffset="362958.6166">21759 5570 148,'0'0'115,"0"0"-90,0 0 8,0 0 1,0 4 15,0-4-12,0 1-25,0 1-12,0 4-1,-3 12-6,2 5 7,-3 5 2,4 1 4,0 1-6,0-5-32,0 1-2,0-3-26,0-1-25,5-6 19,3-8-50</inkml:trace>
  <inkml:trace contextRef="#ctx0" brushRef="#br0" timeOffset="363157.1075">21783 5906 189,'0'7'40,"0"2"-34,0 1 35,0 2-28,0 1 9,3-1-19,5 3-3,-2-5-7,-2 4-30,-3-1-4,-1 2 18,0-2-13,0 1 0,0-2-28,0-4 10</inkml:trace>
  <inkml:trace contextRef="#ctx0" brushRef="#br0" timeOffset="363275.792">21815 6132 1,'6'7'34,"-4"5"-8,-1-5-6,-1 6-17,0 2 0,0-4-3,0 4-18,0-4-51</inkml:trace>
  <inkml:trace contextRef="#ctx0" brushRef="#br0" timeOffset="363422.9645">21859 6301 81,'0'2'113,"0"5"-109,0 1 29,0 5-19,0-3-8,0 3-6,6 0-28,4 2-23,1-3-24,-2 3-11</inkml:trace>
  <inkml:trace contextRef="#ctx0" brushRef="#br0" timeOffset="363542.6443">21921 6517 64,'0'9'77,"4"-1"-6,4 2-34,-5 3-37,5 0 0,-2 3-31,-1-2-90</inkml:trace>
  <inkml:trace contextRef="#ctx0" brushRef="#br0" timeOffset="363692.2434">22010 6739 193,'0'0'132,"0"0"-132,2 4-5,2 5-7,1-1 8,1 4-50,0 5-32,0-1-17</inkml:trace>
  <inkml:trace contextRef="#ctx0" brushRef="#br0" timeOffset="363859.5852">22091 6927 31,'3'15'55,"3"-2"-5,-2 3-22,2-2 1,2-3-22,2 1 16,1-6-4,0 3-10,2-3-9,3 5-8,-3-3-44,1 1-103</inkml:trace>
  <inkml:trace contextRef="#ctx0" brushRef="#br0" timeOffset="364056.0576">22320 7211 188,'5'2'183,"1"-1"-157,2 7-4,1-4 34,3 3-50,-1 2-5,5 1-2,-1 4-20,1 5-32,-2 0-8,1 5-33,-1 2 54,0-4-24,-1 1 5,1-6 4</inkml:trace>
  <inkml:trace contextRef="#ctx0" brushRef="#br0" timeOffset="364195.2016">22574 7478 4,'9'5'60,"-3"1"-6,0-4 6,2 5-2,2-1-5,2 4-42,3-2 7,2-2-18,1 6-6,4-1-24,-3 0-24,6-1-38,-1-2-14</inkml:trace>
  <inkml:trace contextRef="#ctx0" brushRef="#br0" timeOffset="364334.5865">22889 7653 30,'6'9'114,"2"0"-13,2 1-9,2 0-13,5 3-32,4 0-30,1-2-17,10 3-12,-1 1-82,2-2-33,-5 1-51</inkml:trace>
  <inkml:trace contextRef="#ctx0" brushRef="#br0" timeOffset="364474.2125">23314 7866 26,'19'0'99,"-1"2"-5,1-2-1,-1 2-18,3 1-73,4 2 11,2 0-26,4 0-17,-1-2-75,3 4-27</inkml:trace>
  <inkml:trace contextRef="#ctx0" brushRef="#br0" timeOffset="364629.801">23802 7945 170,'10'3'79,"1"1"-29,4-2-12,2 3-23,4-3-15,7 0-38,2 1-43,1 3-35,1-4 5</inkml:trace>
  <inkml:trace contextRef="#ctx0" brushRef="#br0" timeOffset="364803.8759">24126 8038 53,'8'5'78,"6"0"-9,9-2-22,0 0-18,7-1 7,-2 2 11,0 1-37,-8-2-4,-2 2 1,-3 3-7,-3-4-27,1 0-60,0 1-56</inkml:trace>
  <inkml:trace contextRef="#ctx0" brushRef="#br0" timeOffset="364995.0262">24635 8098 22,'2'0'57,"0"0"20,2 0 3,6 0-5,4 0-2,10 0-18,0 0-27,5 0-28,0 0-11,0 0-86,-4 0-100</inkml:trace>
  <inkml:trace contextRef="#ctx0" brushRef="#br0" timeOffset="366848.8286">25163 7937 12,'0'2'11,"0"-2"7,0 0-17,0 0 0,-2 0-1,-1 0-1,0 3-15</inkml:trace>
  <inkml:trace contextRef="#ctx0" brushRef="#br0" timeOffset="374119.1265">25021 8035 61,'-2'0'165,"2"0"-139,0 0-11,0 0 17,0 0 20,0 0-22,0 0-15,0 0 42,0 0 3,0 0-5,0 0-6,0 0-17,0 0 21,0 0-31,0 0-8,0 0 31,0 0-32,0 0-3,0 0-10,2 0 0,11 0-8,2-2 4,8-2 1,5-3-2,-1 2 5,0 1 0,-7 0-1,-3-1 11,-5 4-20,-8 1 9,-1 0-16,-3 0 15,0 0-19,0 0 21,0 0-10,0 0 17,0 1-8,0 9 1,0 3 0,-5-2 9,-1 6-8,-1-3 1,3-1-2,2-1 5,2-4-13,0-3 8,0-1 0,0-4-5,0 0 7,0 0-2,0 0 1,0 0 8,0 0-5,0 0-4,0 6 0,0-4 5,2 2-5,10-3 13,1 2 6,0-2-14,-1 1 7,0 2-12,-5 0 0,-1-2-5,-2-1 5,-3-1-6,2 0 3,1 1-36,3-1 7,2 0-42,2 0-100,0-2-170</inkml:trace>
  <inkml:trace contextRef="#ctx0" brushRef="#br0" timeOffset="375085.3895">25000 8014 161,'0'0'262,"0"0"-184,0 0-28,0 0 14,0 0-34,0 0-16,0 0 15,0 0-24,0 0 14,0 0-1,0 0-11,0 0 24,14 0-19,8 0 8,5 0 13,0 0-31,1 0-1,0 0-1,-6 6 3,-4 1-7,-4-4 3,-1 0 1,-2 0 0,-8-1 2,2 2-2,-5-3 0,0-1 4,0 2-9,0-2 0,0 4 5,0 3-13,0 6 22,0 3-9,-5-3 5,2 0-2,0-1-1,1-5-2,1 1 0,1-5-3,0-2 4,0 1-1,0 1 0,0-2 1,0 3 1,0-1-2,0 3 0,1 0 13,12 1-11,0-4 9,3 0 10,3 1 0,-1-4 11,1 0-13,-4 0-13,0 0 16,-7 0-21,1 0-1,-4 0 0,-5 0-8,0 0-16,0 0-45,0 0-42,1 0-32,3-11-267</inkml:trace>
  <inkml:trace contextRef="#ctx0" brushRef="#br0" timeOffset="375891.9241">25411 8068 473,'0'0'104,"0"0"-98,0 0 17,7 0-23,13 0 0,5 0 15,2-1-15,-4-11 15,-5 5 11,-3-3-1,-7 2 6,-2 0 4,-3 3-17,-3-1 11,0-2-21,0 1 10,-12 2-17,-10 4 3,-2 1-4,-5 0-11,-1 0 10,-1 10-10,4 4 11,9 1 0,3-1-2,11-3 0,0 0 1,4-7-8,0 1-4,4 0 4,6-3 9,3-1 0,0-1 14,-1 0-5,-3 0 5,-2 0-14,1 0 1,-5 0-7,3 0 6,2 0 0,1 0 1,3 0 0,3 0 4,-1-3-5,2-5 2,-2 4 9,3-3-10,-8 3 8,-1 3-4,-2 0-5,-3 1 0,1 0-3,-4 0 1,2 0-7,-1 0 9,2 0 0,1 0-1,0 1 2,-1 9 3,3-1-4,-2 9 1,-2 1 0,-1 0-1,2 6 0,-3-9 6,0-2-3,0-1 2,0-3-5,0-5 2,0-1-14,0-2 12,0-2-40,0 0-29,4 0-61,11-6-165</inkml:trace>
  <inkml:trace contextRef="#ctx0" brushRef="#br0" timeOffset="376379.8911">25778 7972 107,'0'0'236,"0"0"-173,0 0-6,0-6-13,5 6 2,8 0-4,2 0-9,0 0-3,-4 0-4,-1 8-11,-5 1-15,-3 4 3,-2 4-1,0-1 0,0 0-2,-16 4 11,-1-11-7,0 4 2,3-6-6,5-3 6,6-4 6,3 0-8,0 0 2,0 0-1,0 0-5,15 0-3,9 0-1,3 0 8,-3 0-7,-2 0 3,-4 11-10,-9 7 6,-6 7 4,-3-1 0,-12 2 14,-22-6-12,-5-2 53,1-8-27,6-6-11,10-4 2,9 0-19,13-19-41,8-25-157</inkml:trace>
  <inkml:trace contextRef="#ctx0" brushRef="#br0" timeOffset="378142.0616">22328 5471 97,'0'6'111,"0"5"-111,0 0 0,0-8-4,0 2 4,0-5-1,11 2-3,-2 0-54,3-2-10</inkml:trace>
  <inkml:trace contextRef="#ctx0" brushRef="#br0" timeOffset="378866.7486">22337 5399 398,'0'0'94,"0"0"-58,0 0 12,0 0 7,0 0-38,0 7-12,0 16-5,2 8 6,4 2-5,1 1 13,1 1-14,-2-3 0,-2 0-12,0-1-83,-3-5-68,5-2-54</inkml:trace>
  <inkml:trace contextRef="#ctx0" brushRef="#br0" timeOffset="379057.4259">22474 5831 245,'-7'6'91,"1"4"-83,4-1 29,2 0-20,0 4-12,7 0-5,7 2-2,2-2-41,-1 6-26,-6-4-61,1 1-15</inkml:trace>
  <inkml:trace contextRef="#ctx0" brushRef="#br0" timeOffset="379212.9481">22572 6106 255,'4'4'47,"3"3"-25,1-3-15,2 7-7,2-5 0,0 7-22,3-4-38,-1 4-11,-1-2-58</inkml:trace>
  <inkml:trace contextRef="#ctx0" brushRef="#br0" timeOffset="379338.791">22757 6269 118,'8'1'88,"7"3"-28,-1-2-33,4-2-27,1 0-11,-1 0-92,0 1-71</inkml:trace>
  <inkml:trace contextRef="#ctx0" brushRef="#br0" timeOffset="379463.9938">22917 6341 25,'3'6'74,"5"-2"-22,2-2-25,6-1 3,1-1-27,1 0-3,0 2-72,-7 0-31</inkml:trace>
  <inkml:trace contextRef="#ctx0" brushRef="#br0" timeOffset="379627.9326">23058 6383 10,'5'3'63,"4"1"-18,0 0-15,5-2 2,4 2-27,-4 1-2,2-2 1,-2 0-4,-1 1 0,-3 1 1,1 0 22,1-1 42,2-1-44,3 5-21,-2-4-1,0 1-102</inkml:trace>
  <inkml:trace contextRef="#ctx0" brushRef="#br0" timeOffset="379792.5503">23397 6562 439,'3'0'148,"1"0"-148,1 0-7,8 0 1,1 3-6,5 2-83,1 3-63,-1 5-33</inkml:trace>
  <inkml:trace contextRef="#ctx0" brushRef="#br0" timeOffset="380050.8674">23618 6696 7,'6'3'137,"1"0"-58,3 2-3,3 0 31,-2-1-51,7-2-33,-1 2-23,2 0-3,0 0-39,-2 3-84,2-5 15,-8 9 67,0-6 33,-3 5 7,-2 0 4,1-2 9,-4 1 33,4 3 14,0-4-26,6 0 32,4 0-50,3 0-12,6-3-22,-3-1-135</inkml:trace>
  <inkml:trace contextRef="#ctx0" brushRef="#br0" timeOffset="380172.5315">24066 6894 231,'3'5'54,"5"1"-38,4 1-12,6 0-4,-1-6-32,2 0-102</inkml:trace>
  <inkml:trace contextRef="#ctx0" brushRef="#br0" timeOffset="380310.1664">24308 7008 360,'6'7'81,"3"1"-80,3-2 27,5 0-9,3 1-19,5-3-34,3-2-87,-4 3-57</inkml:trace>
  <inkml:trace contextRef="#ctx0" brushRef="#br0" timeOffset="380517.1616">24549 7137 93,'6'9'99,"1"2"-48,3-4-25,7 2-19,2-3-7,3-6-18,3 0-62,-2 3-18,0-3 32,-9 3 52,-3 2 14,-3-2 95,-2 2 5,3 3 6,-3-1-30,2 2-20,6 2-27,3-2-29,3-3-123</inkml:trace>
  <inkml:trace contextRef="#ctx0" brushRef="#br0" timeOffset="380677.7185">25136 7325 788,'0'0'98,"4"0"-98,2 0 0,6 0-24,12 0-104,12 0 32,3 0-27,0 3-78,-4 4-2</inkml:trace>
  <inkml:trace contextRef="#ctx0" brushRef="#br0" timeOffset="383703.7183">26052 7972 118,'-4'-11'427,"-1"4"-343,3 1-65,-2 1 40,4 5-27,0 0-8,0 0-24,0-1 0,0 1-2,0 0 10,0 0-8,0 0 14,0 0-2,0 0-4,0 6-8,0 18 0,0 11 17,0 7-17,0 3 13,0-1-13,7-6 0,1-10 0,0-4 0,-4-8 0,-1-7-2,0-6-29,-2 0-21,5-3-48,4 0-47,1-23-102</inkml:trace>
  <inkml:trace contextRef="#ctx0" brushRef="#br0" timeOffset="384076.7977">26319 8018 150,'-15'-1'382,"10"-2"-321,0 3-41,-2 0-1,4 0-14,-10 8-7,-3 13 3,-5 3-1,-1-2 8,-3 0-7,2-3 27,3-2 3,11-6 7,1-6 20,7-4-40,1 2 2,0-3-3,0 6-15,1 0-4,16 4 4,6 1 10,3 2 35,-2-4-41,2 2 3,-4-4-7,-3 2 7,-6-5-13,-2-1 4,-3 0-33,-3-1-3,0-2-112,-5 0-170</inkml:trace>
  <inkml:trace contextRef="#ctx0" brushRef="#br0" timeOffset="394001.8804">25569 7131 232,'0'0'80,"0"0"-80,0 0 21,0 0 28,0 0-14,0 0 15,0 0 4,0 0-23,0 0 37,0 0-51,0 0-6,0 0 7,0 0-17,0 0 5,0 0 21,0 0-12,0 0 23,0 0-24,0 0-13,0 0 20,0 0-5,0 0 3,0 0-4,0 0-12,0 0 9,0 0-10,1 0 7,6 0 18,0 0-21,3 0 4,-2 0 15,1 0-18,4 0 25,1-4-26,6 4-3,1 0 8,2 0-10,0 0 2,0 0-3,-6 0 9,-7 0-16,-7 0 7,-3 0-23,0 0 10,0 0-6,0 0-3,0 0 0,-7 0-27,-5 0-17,-3 4-74,4 0-160</inkml:trace>
  <inkml:trace contextRef="#ctx0" brushRef="#br0" timeOffset="394742.4035">25555 7154 232,'-9'-8'73,"3"6"-6,3-3 29,-1 5-22,4 0-28,0 0-9,0 0-23,0 0-4,0 0 25,0 0-16,0 0 3,0 0-11,0 0-9,0 12-2,-4 10 2,0 0 3,-1-1 22,4-4-27,1-4 4,0-6-4,0-5 9,0-2-9,0 0 2,0 0 4,0 0 22,0 0-10,5 0-6,8 0-2,1-5-9,4-3 5,0 3-6,0 3 0,1 2-3,3 0 7,-3 0-3,3 0 3,-2 8 0,-2 8-8,1 3 4,-6-1 0,-5 1-3,-4-6 3,-2 2 0,-2 0 1,0-2 6,0-4-4,0-2 1,0-3-2,-4 0 17,-6 0-13,-7-3 7,-4-1 10,-5 0-12,-3 0 9,-1 0-10,4 0-3,2 0 17,10 0-24,4 0 4,5 0-4,5 0 3,0 0-6,0 0-25,0 0-69,10-1-23,8-9-113,1-3-276</inkml:trace>
  <inkml:trace contextRef="#ctx0" brushRef="#br0" timeOffset="395304.7952">25864 7190 9,'0'-5'241,"0"-3"-147,0 3-22,0 0-13,0 2-39,0 3-10,0 0 14,0 0 35,0 0-16,0 0 10,0 0 5,0 0-2,0 0-16,0 0-34,2 0 1,5-3 1,1 3-8,-1 0 0,5 0 1,2 0 0,1 0 2,3 6-3,2 2 0,-3-4 2,-3 2 0,-7-1-4,-4 0 2,-3 0-9,0 9 8,0 5-2,0 3 3,0 6 22,0-5-16,0-1 4,0-2-3,0-7-4,0 0-1,0-2-2,0-5-1,0-1-5,0-1-39,0 4-54,-1-4-36,1 0-129,0-4-75</inkml:trace>
  <inkml:trace contextRef="#ctx0" brushRef="#br0" timeOffset="395533.1993">25868 7301 587,'0'-4'190,"5"-3"-153,24 0-7,7 2 9,5 1-14,0 4-12,-13 0-6,-3 0-7,-10 0-27,-1 0-44,-6 0-53,-4 0-55,-4 0-285</inkml:trace>
  <inkml:trace contextRef="#ctx0" brushRef="#br0" timeOffset="396021.4598">26214 7209 420,'0'-3'145,"0"-3"-97,0 2 25,7 1-42,6 0-23,1 1-3,-1-1 9,-1 3 26,0 0-28,2 0 2,-6 5-8,-4 14-6,-3 1 5,-1 3-5,0 3 1,-10-7 1,-7 1-1,2-5-1,0-7 9,4-5 0,5 0 8,6-3 5,0 0-10,0 0 9,10-7-21,18-9-36,3 9 19,-3 6 5,-1 1 9,-4 0-2,-11 13-2,-5 16 2,-7 3 8,0 4-3,-27 4 11,-10-4 8,-6-9 7,1-10-19,4-9 27,11-8-2,3 0-32,15-28-26,9-6-99,13-4-166</inkml:trace>
  <inkml:trace contextRef="#ctx0" brushRef="#br0" timeOffset="396604.737">26660 7142 282,'0'-7'301,"0"5"-226,0 2 12,0 0 7,0 0-64,0 0-30,0 18-6,0 10 6,-5 7 14,-1 3-8,2-5-1,0-8-5,3-1-20,1-10-30,0-5-52,0-7-18,0-2-100,0 0-18</inkml:trace>
  <inkml:trace contextRef="#ctx0" brushRef="#br0" timeOffset="396941.4376">26847 7209 424,'0'0'168,"0"0"-96,0 0 18,0 0-35,-1 0-48,-13 0-7,-5 4 0,-4 10-4,-3 1 8,0 2-4,1-2 43,5-4 0,8 2 7,7-7 0,5-4-38,0 2 29,0 3-26,13 4-3,9 0 46,3 0-16,2-3-10,-3 0-6,-11-2-23,-2 0 10,-8-1-13,-3-3-22,0 0-40,0 2-58,3-3-33,3-1-61,3 0-263</inkml:trace>
  <inkml:trace contextRef="#ctx0" brushRef="#br0" timeOffset="399387.3493">22057 6776 145,'0'-1'104,"0"-2"-13,0 3-11,0 0-30,5 0-29,1 0-19,3 0 37,-2 0-36,-2 0 17,-2 0-10,-3 0-6,0 0 12,0 0-9,0 0-4,-3 6 16,-11 8 6,-7-1 7,2-4-21,5 0-4,1-8 8,9-1 7,-2 0-3,4 0 20,2-12-32,0-9-7,2-5-6,14 0-17,0 5 21,1 5 0,-9 10 2,2 3-9,3-2 9,-2 5-7,1 0 6,-2 0-2,-2 0 2,-3 11-7,-1 2-15,-4 5 21,0 2-8,0-2 10,-4 0 10,-9-2-2,-4-3 9,0-2-9,0-5-6,0-5 13,2-1-12,3 0 8,2 0 4,-2 0-7,3-10 7,6-6-8,3 1-3,0 1 23,0 4-24,0-2 6,8 8 5,2-5-12,2 5 6,3 4-4,1 0 2,1 0 2,1 2-8,-4 13 0,-1 1 0,-8 4-7,-4 0 5,-1 0-5,0-5 7,-19 1 11,-5-8-11,4-2 9,0-6 1,6 0 0,4 0 22,4-14-2,6-10-29,0-8 19,10 0-20,17 0-10,3 11 1,5 1 1,-4 13 7,-5 5-1,-4 2-3,-3 0-6,-6 6 9,-5 15-7,-8 2 6,0 5 3,-14 0 5,-20-1 9,-6-6 5,-2-2 37,7-9-41,6-10 1,12 0 13,7 0-6,10-26-11,0-7-12,27-3-72,17-2-58,6 7-96,-1 12-256</inkml:trace>
  <inkml:trace contextRef="#ctx0" brushRef="#br0" timeOffset="400390.7013">22174 6756 41,'-5'-1'295,"1"-2"-201,2 1-6,0-1-21,2-1-14,0 2-2,0 2-25,0 0 1,0 0 14,0 0-19,0 0 44,0 0-7,0 0 3,0 0-6,0-2-26,0 2-8,0 0-5,0 0-11,0 0 2,0 0-8,8 0-2,13 0 2,10 0 4,12 0 20,7 0 2,7 0-25,5 2 24,9 4-25,5-1 0,3-1 5,1 0-4,2 1 4,0 0-5,-4-5 5,1 1 2,-4 0-6,-7 2 0,-8 0 7,-9 2-2,-3 1 3,-6-3-9,-9 2 9,1 2 12,-7-3-17,-4 0-3,-3-1 12,2-1-11,-4-2 3,-2 0-5,1 0 10,-7 0-15,-2 0 5,-4 0 0,-1 0-1,-3 0 2,0 0-1,0 0 0,2 0 2,-1 0-14,6 0 12,-2 0-17,-2 0 1,0 0-43,-3 3-56,0 1-105,0 0-68,0 0-178</inkml:trace>
  <inkml:trace contextRef="#ctx0" brushRef="#br0" timeOffset="401380.2684">23834 6812 553,'-1'-5'181,"1"2"-147,0 1 34,0-1 4,0 1-48,0-1-17,5 1-5,6-1-2,4 0 0,2-2-2,-6 2 2,-5 1-6,-6 2 6,0 0-9,0 0 7,0 0-21,0 18 12,-3 5 2,-11 3 18,-1-9-18,1 0 9,0-7-9,1-3 3,-5-7 4,3 0 2,-3 0 6,-1-18-1,5-5 13,7 2 15,0-3 10,7 2 12,0 1-30,0-1-12,18 5-13,6 1 4,11 1-8,3 3-2,7 6 6,-5 6-3,-4 0 3,-11 0-4,-11 6 3,-5 13-23,-9 9 10,0-2-10,-23 4 8,-13-8 11,-2 0 10,2-9-5,4-6 6,3-6-3,4-1 15,8 0-4,6-1-4,8-16 24,3-8-28,0 0 3,22-2-9,9 3-30,7 6 21,-3 3-15,-1 12 10,-3 3 6,-8 0 8,-6 6-1,-8 15-2,-9 8-7,0-5 8,-9 4 2,-18-6 0,-4-5 15,1-7-1,-1-3 21,0-7-2,8 0-18,4 0 39,7-10-12,7-12-6,5-1-11,0-4-25,19 5-11,12 3-14,0 5-18,-11 11 19,-12 3-39,-8 12-70,-8 16-63,-22 1-151</inkml:trace>
  <inkml:trace contextRef="#ctx0" brushRef="#br0" timeOffset="402504.8476">22739 6618 481,'-3'0'155,"-3"-3"-113,4 0 64,-1 0-27,3 3-10,0-2-11,0 2-27,0 0 0,0 0-12,0 0-18,0 0 30,0 0-7,0 0 3,0 0-5,0 0-1,0 0 4,0 0-13,0 0-10,0 0 9,3 0-11,8 13 0,4 4 13,-1-2-8,3 1 7,-5-1-12,3 1 0,2-1 19,-6 0-18,5-3 4,-1 2 2,-4-1-4,0-3 7,-5 0-10,-1-6 0,0 3 0,-3-2 0,0-4 0,-2-1 3,0 2-3,0-2 5,0 0-5,0 0 0,0 0 1,0 0-1,3 1 0,-3-1 0,0 0 1,0 0 3,0 0-4,0 0 5,0 0 13,0 0-16,0 0 4,0 0 1,0 0-5,0 0 2,0 0-4,0 0 0,0 0-4,0 4 4,-9 1 0,-13 8-2,-10 4 2,0 7 0,-2-1 0,7-5 0,11-5-2,8-5 2,5-7-2,3-1-1,0 0-38,8-1-59,23-24 12,4-5-11</inkml:trace>
  <inkml:trace contextRef="#ctx0" brushRef="#br0" timeOffset="404413.5708">22012 6989 107,'0'0'75,"0"0"88,0 7-98,0 5 40,0 0-53,0-3-23,0-5-4,-2-2-22,2-2-3,0 0 0,0 5-9,0-3-31,0 5-95,0 2-98</inkml:trace>
  <inkml:trace contextRef="#ctx0" brushRef="#br0" timeOffset="404615.5048">22054 7274 104,'-6'4'181,"-1"1"-129,3 2-13,4 0-12,0 0-22,0 4-5,0-3-88,10-3-60</inkml:trace>
  <inkml:trace contextRef="#ctx0" brushRef="#br0" timeOffset="404779.0766">22041 7459 239,'-2'6'111,"2"0"-93,0 3 3,0 2-21,0 2 0,0 5-56,0-2-73,2-1-30</inkml:trace>
  <inkml:trace contextRef="#ctx0" brushRef="#br0" timeOffset="404926.6815">22077 7713 109,'0'19'143,"0"2"-59,-8-4 9,4 0-39,3-5-36,1 4-14,0-2-4,0-2-42,1-4-68,11-3-94</inkml:trace>
  <inkml:trace contextRef="#ctx0" brushRef="#br0" timeOffset="405064.3466">22091 7921 119,'0'8'113,"-7"6"-69,3 4 22,2-1-45,-1 3-15,2 2-6,1 3-36,0-2-104,0-6-53</inkml:trace>
  <inkml:trace contextRef="#ctx0" brushRef="#br0" timeOffset="405196.9878">22064 8267 147,'-9'6'136,"4"-2"-100,5-4-36,0 0-62,0 0-170</inkml:trace>
  <inkml:trace contextRef="#ctx0" brushRef="#br0" timeOffset="406216.6876">23938 6969 62,'0'-2'98,"0"-3"-28,0 1-24,0 1-17,0 2-27,0 1-2,0 0 14,0 0 3,0 0 19,0 0 18,0 0-2,0 0 17,0 0-38,0 0-11,0 0-2,0 0-15,0 8-1,0 14-2,0 8 12,0 0 18,0-2-30,0-2 1,0-9-3,0-1 2,-1-5-14,-2-1-23,2-1-117,1-3-114</inkml:trace>
  <inkml:trace contextRef="#ctx0" brushRef="#br0" timeOffset="406387.2268">23914 7306 201,'-1'10'104,"-1"2"-79,2 0 22,0-1-29,0 4-18,0 2-1,0-1-21,0-4-26,0-1-32,0-6-67</inkml:trace>
  <inkml:trace contextRef="#ctx0" brushRef="#br0" timeOffset="406527.8736">23883 7486 124,'-2'12'117,"2"4"-34,0-2-1,0 1-9,0-2-56,0 2-10,0-6-7,0 6-56,0-3-79,0-2-124</inkml:trace>
  <inkml:trace contextRef="#ctx0" brushRef="#br0" timeOffset="406661.6376">23883 7772 139,'0'15'166,"0"-1"-71,0 1-19,0-2-64,0 2-4,0-5-16,0 6-58,0-5-89,0-2-3</inkml:trace>
  <inkml:trace contextRef="#ctx0" brushRef="#br0" timeOffset="406831.0026">23883 7935 57,'0'8'110,"0"3"-6,0-2-41,-2 6-32,-3-2-19,3-1-7,2-1-8,0 2 3,0-2-29,0 0 13,0 2 9,0-4 7,4 2 0,-1-1-2,-3 0-15,0-1-66,0 3-54</inkml:trace>
  <inkml:trace contextRef="#ctx0" brushRef="#br0" timeOffset="406960.6566">23849 8284 123,'-3'30'119,"3"-5"52,0-8-63,0-8-33,0-1-54,0 2-21,0-1-28,0 0-46,0 6-120,0-1-67</inkml:trace>
  <inkml:trace contextRef="#ctx0" brushRef="#br0" timeOffset="408104.7206">21475 6775 254,'-3'-3'174,"3"3"-101,0 0 14,0 0-36,0 0-6,0 0 23,0 0-7,5 0-10,12 0 1,10 0-16,10 0 47,6 3-31,1 3-22,3-1 7,-5-3-36,-5 1 1,-4-2-2,-6 1-10,-3-2-23,-4 0-69,-7 0-48,-3 0-16,-8 0-232</inkml:trace>
  <inkml:trace contextRef="#ctx0" brushRef="#br0" timeOffset="410451.9245">20115 6558 150,'0'-6'132,"0"3"-70,0-2-8,0 3 20,0 0-24,0 1-32,0 1 30,0-4-19,0 4 25,0 0-18,0 0 6,0 0 28,0 0-24,0 0-11,0 0-26,0 0 4,0 0-18,0 0 5,0 0-16,0 11 13,0 19-11,0 14 14,2 4 0,-1-2 12,-1-8-17,4-9 5,-3-6 0,-1-12 0,2-3 0,-2-5 0,0-3-2,0 0-52,0 0-9,3 0-53,-1-11-144</inkml:trace>
  <inkml:trace contextRef="#ctx0" brushRef="#br0" timeOffset="411037.2018">20297 6578 333,'0'0'123,"0"-2"-98,0 2 15,0 0 4,0 0-27,0 0 2,0 0 18,0 0-1,0 0 17,0 0-13,0 0-16,-10 0-1,-4 10-23,-3 8 0,3 5 0,1 7 2,5-1-9,6 5 7,2-2 0,0-9 4,0-1-3,16-4 4,7-5 13,2-8-18,4 1 26,0-6-24,-1 0 5,1 0 22,-4-15-27,-1-2 3,-9-2 5,-4-7-2,-9 3-10,-2-4 2,0 3 0,-11 9 12,-9 3-8,-3 6 3,-4 6-7,4 0 1,1 0-6,3 13 2,4 7-9,9 8 8,5-3-37,1 2-38,0-4-28,9-7-107,7-6-157</inkml:trace>
  <inkml:trace contextRef="#ctx0" brushRef="#br0" timeOffset="411466.1216">20489 6743 362,'-6'7'152,"1"-5"-106,5 4-13,0 4-18,0 0 8,0 3-17,11 0 26,4-2-5,3-2-14,1-3 20,1-4-15,-1-2 2,4 0 12,3 0-16,-2-15 4,-2-3-16,-8-5-3,-5-1 18,-9 2-12,0 2 6,-9 5 8,-18 0-16,-7 8 5,-7 4-10,1 3-2,4 0-8,7 23 10,9-2-5,16 4-20,4 1-93,15-5-23,20-10-190</inkml:trace>
  <inkml:trace contextRef="#ctx0" brushRef="#br0" timeOffset="411868.1616">20757 6804 344,'-5'8'264,"1"4"-251,4 3-5,0-3-7,8 2 3,15-8 28,5-6-19,2 0 1,-4 0 0,-1-11-4,-4-8 10,-6-2-9,-9-5 8,-6 4 43,0 2-32,-18 7 0,-12 3-17,-7 4-4,-5 6-9,1 0-1,8 16-1,8 5-9,16 7-14,9-8-118,3-4-123</inkml:trace>
  <inkml:trace contextRef="#ctx0" brushRef="#br0" timeOffset="412647.8535">21020 6772 168,'-12'0'272,"7"3"-188,0 0-38,5 5-12,0 3-31,0 6 5,1 1 21,16-4-6,1-2 7,1-10 7,-4 3-14,-1-5 15,1 0 1,-1 0-17,-1 0 33,1-2-38,-1-8 1,-2 2 8,4-7-12,-4-1 6,-3-4 1,-6 1-19,-2-4 24,0 1-12,-17 6 3,-13 1-6,-13 12-11,-7 3-6,4 0-3,4 18-53,20 9-8,15 7-68,7-7-91,27-6-328</inkml:trace>
  <inkml:trace contextRef="#ctx0" brushRef="#br0" timeOffset="415081.0426">21271 4645 109,'-4'0'331,"-1"0"-271,5 0-14,-4 0-29,3 0 2,-3 0-19,4 0 3,0 0-1,0 0 1,0 0 4,0 0 13,0 0 7,0 0 14,0 0-4,0 0-26,0 0 21,0 0-30,0 0 3,-1 0-2,-6 0 0,-5 0-3,-3 0 0,-2 4 1,-4-1-1,-1 1 0,2 0 0,4 0 0,2 0 0,3 3 0,3-1 0,3 6-10,3-1-2,2 0 1,0-1 5,0 0 4,0 2 4,0 1-2,0 6 0,0 4 0,5 11 2,2 8 0,-3 11-2,-1 7 5,1 2-5,-1-7 5,5-9-5,-2-13 2,4-12-9,1-5 7,-3-3 0,-1-7 0,-4 2 4,-2-5-7,5 2 3,0-4-27,4 2 23,4-3-42,6 0-17,7 0-56,2 0-58,0 0-106</inkml:trace>
  <inkml:trace contextRef="#ctx0" brushRef="#br0" timeOffset="415814.3416">21267 4814 75,'0'-5'5,"0"0"3,0 3 15,0 2 11,0 0-1,0 0 11,0 0 13,0 0 16,0 0 5,0 0-36,0 5 1,0 15-5,1 11-12,3 0-1,0-2-18,6-1 2,-2-9-9,-1-11 5,0-2-6,-1-6 1,-2 0 0,2 0 13,2-17-1,4-10 1,-3-3 0,0 3-8,1 0 12,-4 3-14,1 6 6,-4 5 30,1 2-29,1 5 15,-1 0-10,2 5-2,4 1-23,3 0 10,2 0-8,-2 0 1,0 0 1,-5 0-10,-3 0 6,-5 7-33,0 2 43,0 5-5,-12 0 5,-11 2 9,-9-4-8,1-1 4,-2-5-4,6-1 13,6-2-20,11-3 6,7 0-3,3 0-5,0 0-22,0 0-60,0 0-82,3-6-80</inkml:trace>
  <inkml:trace contextRef="#ctx0" brushRef="#br0" timeOffset="416582.6353">21510 4827 75,'0'0'268,"0"0"-148,0 0-83,0 0 2,0 0-39,3 9 0,5-1 3,0 6-1,-5-3-1,0-4-1,-3-1 9,0-6-12,0 0 3,0 0 0,0 0 23,0 0-4,0 0 8,0 0 10,0 0-30,4 0 15,2-6-16,5-10-1,1-3-7,5 3 7,-1 1-5,-2 4 4,2 4 4,-2 1-2,3 6-6,-1 0 1,0 0-2,-1 10 1,-3 10 0,-4 2-4,-6 0 14,-2-4-15,0-4 5,0-2 0,-16-4 6,-5-3-5,-2-4 7,2-1 0,-2 0-2,5 0 1,7 0-7,1 0 5,10 0-12,0 9 7,0-1-16,0 8 16,15-1-4,10 0-2,0-8 2,2-4-11,2-3 3,-1 0-76,-6-13-165</inkml:trace>
  <inkml:trace contextRef="#ctx0" brushRef="#br0" timeOffset="416890.0476">21828 4619 436,'0'-1'273,"0"1"-233,0 0-40,0 27-8,7 21 8,0 19 16,-7 17-5,0 9-6,-11 3-10,-11-14-3,-1-17-97,-4-22-64</inkml:trace>
  <inkml:trace contextRef="#ctx0" brushRef="#br0" timeOffset="418475.6406">21601 4701 289,'-8'0'16,"3"0"-16,3 0-4,2 0-1,0 0 5,0 0 13,0 0 68,0 0 24,0 0-20,0 0 20,0-4-38,0 4-14,0 0-28,0 0-22,0 0-3,0 0-2,0 0 2,0 0-7,0 0 8,0 0-1,0-1 13,0 1-5,0 0 5,0 0-1,0 0-11,0 0 34,0 0-31,2 0 2,11 0-6,13 0-1,11 0 1,14-3 0,7 0 8,0-6-10,2 5 2,-10-1-2,-12 1-3,-13 3-27,-15 1 11,-5 0-23,-5 0-45,0 6 61,-3 6 12,-7-1-5,4-1-76,6-10-151</inkml:trace>
  <inkml:trace contextRef="#ctx0" brushRef="#br0" timeOffset="419073.3743">21622 5243 276,'-3'0'153,"3"0"-141,0 0 16,0 0 23,0 0-24,9 2-1,7 0 40,7-2 4,1 0 34,-2 0-51,-1 0 5,-5 0 10,-7 0-43,1 0-21,-6 0-4,-4 0-15,0 0 12,0 0-60,-2 12-91,-11-10-36</inkml:trace>
  <inkml:trace contextRef="#ctx0" brushRef="#br0" timeOffset="472294.8505">27137 5351 478,'-6'0'121,"4"-1"-63,2-1 41,0-2-9,0-2-66,0 5-14,0 0 16,0-1-17,0-2 12,0 3 25,0 1 15,0 0-3,0 0-15,0 0-33,0 0 44,0 0-46,0 0-2,0 0-4,0 0-2,3 5-7,16 24-13,8 14 20,5 12 0,-2 6 0,-1 0-7,-4-7 1,-4-13-8,-7-12 1,-4-9 4,-3-11 9,-6-7-11,2-2 11,-3 0 0,0 0 11,0 0-5,0 0 10,0 0-16,1 0 14,-1 0-10,0 0-4,0 0 0,0 0 3,0 0-2,9-8 6,8-29-6,7-19 11,7-13-2,-2 0-2,-3 0-3,-6 14 10,-6 5-7,-5 11 9,-5 12-14,-2 4 13,0 10 11,-2 7-16,0 6-7,0 0 3,0 0-3,0 0-5,0 0 1,0 0-33,0 0 24,0 0-16,0 17-8,0 10 22,0 10 11,0 3 3,6 2-3,2-5 8,5-8-19,1-2 11,-4-9 0,-1-2 1,-4-8 2,2 2-3,-2 0 0,1 1 11,0 3-24,2 3 13,-2 7 0,5 0 0,-3-5 0,-1-2 0,3-4 0,-4-6-15,-2-5 0,0-2 12,-2 0-7,2 0 5,-1 0 9,3 0-4,2-11 5,-1-6 11,1-8 6,-1-3-17,0-6-5,2-14 23,1 1-17,-6-6 2,0 2-8,-4 6 15,0 5-22,0 15 7,0 6 0,0 13 0,0 6 0,0 0-8,0 0-17,0 0-68,-4 20-49,-10 12-79,-2 9-14,1-1-258</inkml:trace>
  <inkml:trace contextRef="#ctx0" brushRef="#br0" timeOffset="472554.797">27827 5711 211,'2'1'442,"-2"-1"-374,8 5-18,16-5-3,6 0 7,15 0 37,5 0-83,-7 0 11,-7 0-19,-11 0-31,-11 0-13,-7 0-68,-7 0-25,0 0-89</inkml:trace>
  <inkml:trace contextRef="#ctx0" brushRef="#br0" timeOffset="472750.2735">27852 5598 670,'0'-8'190,"0"4"-137,10-2-21,19 0 20,7 2 9,-1 0-34,-3 4-1,-5 0-26,-1 0-17,-4 0-83,-10 0-142,-8 0-164</inkml:trace>
  <inkml:trace contextRef="#ctx0" brushRef="#br0" timeOffset="473483.8151">28546 5211 307,'-1'-1'234,"-3"-1"-183,4 2 17,0 0 18,0 0-47,0 0-12,0 0-1,0 0-5,-1 0-14,-1 28-7,-3 10 0,2 15 59,-3 2-34,5 0-16,1-8-5,0-9 1,0-9-7,0-12 2,0-5 0,0-6-12,0-2 12,0-2-27,0 0-35,0 5-27,0 0-20,-4 3-45,-11-3-160</inkml:trace>
  <inkml:trace contextRef="#ctx0" brushRef="#br0" timeOffset="473853.2486">28460 5134 496,'6'-10'133,"10"-3"-114,6 0 4,11 7 10,-2 1 28,8 5-43,-2 0 1,-3 0 3,0 13-22,-8 11 2,-7 0-2,-7 2 0,-5 6 10,-7 2-4,0-1-5,-11-1 16,-16-3 2,-3-2 15,-5-8-16,-5-1-2,1-7 32,6-3-37,9-5-8,6 1-3,12-4 0,6 3-35,0-3-101,14 0-193,12 0-158</inkml:trace>
  <inkml:trace contextRef="#ctx0" brushRef="#br0" timeOffset="474872.5132">29288 4855 275,'-8'0'140,"4"0"-115,-4 0 24,-3 24-19,-2 20-17,-2 15 49,-5 19-3,4 11-17,-3 9 35,5 3-39,5-3 7,9 0-8,0-14-33,9-11 16,16-15-20,2-12 0,2-15-11,-2-13-15,-1-15-45,0-3-79,-10-1-204</inkml:trace>
  <inkml:trace contextRef="#ctx0" brushRef="#br0" timeOffset="475325.405">29439 5224 618,'0'0'94,"0"0"-68,7 13 13,1 15-29,5 16 41,0 8-36,1 3-11,2 0 9,-5-8-12,1-16-1,-3-10 0,-1-8 7,-1-13-19,-1 0 12,1 0 0,-1 0 11,2-9 3,5-17 20,1-4 2,2-13-30,-1 3 7,-1-5-13,1 1 4,-3 3 29,0 7-9,-5 6-7,-2 15-5,0 4 0,-5 7-24,0 2-42,0 0-90,0 0-49,0 17-357</inkml:trace>
  <inkml:trace contextRef="#ctx0" brushRef="#br0" timeOffset="475707.9286">29813 5464 385,'0'0'273,"0"-8"-185,13-2-8,6 4-28,1 1 12,0 5-45,-6 0-9,-3 0-10,-6 0-15,-5 14 2,0 17-12,-12 7 25,-14 8 0,-3-2 2,7-13-2,8-9 12,8-9-6,6-9-7,7-1 6,26-1 2,11-2 54,1 0-61,-6-2-14,-10-9-118,-19 4-157</inkml:trace>
  <inkml:trace contextRef="#ctx0" brushRef="#br0" timeOffset="475960.8698">30214 5499 670,'22'-5'133,"4"2"-38,5-2 61,-2 3-146,-1 2-10,-5 0-38,-7 0-87,-5 0-64,-9 2-178</inkml:trace>
  <inkml:trace contextRef="#ctx0" brushRef="#br0" timeOffset="476431.6858">30560 5168 520,'0'-1'108,"0"-2"-43,0 3-28,3 0-12,12 0-18,1 0-6,-1 6 16,2 17-2,-7 14 7,2 7 0,-1 6-10,-4-3 28,1-1-40,1-9 2,0-10 1,0-8-2,5-10 3,4-9 2,5 0 6,4-25 41,1-16-17,-3-10-4,-6 7-2,-9-4-18,-4 7-4,-4 1-8,0 8 0,-2 8-16,0 6 3,0 4-58,0 11-80,0 3-65,0 0-243</inkml:trace>
  <inkml:trace contextRef="#ctx0" brushRef="#br0" timeOffset="476713.1624">30970 5338 560,'0'-1'170,"0"1"-74,0 0-9,0 0-43,0 31-44,0 13-3,0 18 3,-5 1 7,0-6-2,5-12-5,0-16-36,0-14-1,0-15-91,10-11-108</inkml:trace>
  <inkml:trace contextRef="#ctx0" brushRef="#br0" timeOffset="476997.3048">31273 4760 562,'0'10'276,"5"36"-275,9 36 15,-4 40 45,-10 32-47,0 23-14,-36 9-102,-11-16-108</inkml:trace>
  <inkml:trace contextRef="#ctx0" brushRef="#br0" timeOffset="479182.4082">27797 7190 119,'-3'0'314,"2"0"-199,1 0-32,0 0-13,0 0 13,0 0-54,0 0-4,0 0 36,0 0-6,-3 0 7,3 0 7,0 0-39,0 0 31,0 0-50,10 0-8,11 0 15,8 0-6,1 0-4,2 0-8,-3-2 2,-6-7-19,-4 7-32,-8 0-62,-7 0-24,-2-3-60,-2-3-33,0-4-235</inkml:trace>
  <inkml:trace contextRef="#ctx0" brushRef="#br0" timeOffset="479409.7857">27777 7035 507,'0'0'317,"0"-2"-244,0 0-6,0 0 33,13 0-80,17 2-16,0 0 38,5 0-40,-6 0-2,-3 0 0,-12 4-118,-14 5-117,0-5-405</inkml:trace>
  <inkml:trace contextRef="#ctx0" brushRef="#br0" timeOffset="485864.4568">28462 6758 153,'0'-2'130,"0"2"-82,0-1 29,0 1-19,0 0-35,0-3-9,0 3 1,0 0 11,0 0 45,0 0-19,0 0 17,-2 0 1,2 0-24,-2 0-17,2 0-29,0 0 10,0 0-22,0 0 12,0 18-16,0 17 16,0 13 2,0 7 12,-7 6-14,1-7 2,1-8 3,4-9-5,-1-8 0,2-10 2,-2-6 0,2-12-2,0-1 0,0 0-19,0 0 13,-2 0-48,-3 0 7,0 0-16,-1-1-48,-2-18-229</inkml:trace>
  <inkml:trace contextRef="#ctx0" brushRef="#br0" timeOffset="486266.4237">28370 6807 64,'0'-19'72,"11"-4"-41,5 1 87,4 5-2,0-2-30,-2 5-15,1 2-26,-3 1-3,0 4-9,-3 4-24,0 0 33,0 3-30,-2 0-6,6 0 9,-2 20-4,0 4 5,-3 10-10,-3 3 1,-3 5 13,-6-9-20,0-4 0,0-10 11,0-7-9,0-3 11,-6-4 21,-8 1-13,-5 0 48,0-3-54,-7-1-8,3-2 8,-1 0-14,2 0 1,8 0-2,6 0-53,4 0 13,2 4-82,2 5-116,0-2-224</inkml:trace>
  <inkml:trace contextRef="#ctx0" brushRef="#br0" timeOffset="487443.5426">29110 6494 67,'-1'0'238,"1"0"-161,0 0 2,0 0 6,0 0-30,0 0-12,0 0-22,0 0 28,0 0-15,0 0-7,0 0 19,0 0-23,0 0 2,0 0 3,0 0-26,-2 0 15,-7 4-17,-3 18 0,-7 13-4,0 14 4,0 10 0,-3 15 1,2 4 12,-3 9-4,7 4-4,5 0-2,4 4 45,7 4-22,0-6-2,0-3 13,0-6-30,9 5 27,3 9-23,3-5-8,-1 0 17,1-7-19,0-9-1,4-10 0,-4-5 11,4-11-19,-5-8 8,1-19-32,-7-6 22,-5-8-51,1-7-21,-4-3-44,0 0-98,0-10-231</inkml:trace>
  <inkml:trace contextRef="#ctx0" brushRef="#br0" timeOffset="489225.7398">29300 6710 44,'2'0'6,"-2"0"-6,4 0-9,-3 0-32</inkml:trace>
  <inkml:trace contextRef="#ctx0" brushRef="#br0" timeOffset="489827.1335">29320 6710 73,'0'0'46,"0"0"-1,0 0-27,0 0 0,0 0-18,0 0 1,0 0 22,0 0 21,0 0 14,0 0 4,0 0-17,0 0 2,0 0-31,0 0-10,0 0 19,0 0-11,0 0 0,0-3 17,0 3-23,0 0 28,0-1-7,0 1-8,0 0 18,0 0-20,0 0 4,0 0-15,0 0 3,0 0-10,0 0-1,0 0 0,0 0 8,0 0-5,0 0 8,0 0 16,0 0-26,0 0 24,0 0-24,0 0 3,0 0 9,0 0-9,0 0-4,0 0 1,0 1 8,0 18-9,-2 13 0,-5 9 1,5 5 15,0-1-14,2-8-2,0-6 0,0-9 8,0-9-16,0-3 8,0-4-8,0-4 2,-1 1-23,-3-3-2,4 1-8,-2-1-40,0 0 23,2-6-64,0-16-258</inkml:trace>
  <inkml:trace contextRef="#ctx0" brushRef="#br0" timeOffset="490401.7357">29323 6670 226,'0'-2'174,"4"-2"-122,5 3 11,2-2-32,3 0-25,-4 1 21,-2-1-21,-2 1 10,-1 2 11,-5 0-16,2 0 25,-2 0-5,0 0-20,4 0 18,3 0-27,-3 0 15,5 0 11,0 0-20,0 0 7,0 2-7,2 9-6,-1 6 27,-2 0-23,0 4 1,3 0 6,-5-2-12,1 1 13,-5 1-14,-1 0 0,-1-2 16,0 1-8,0-1 9,0 0 6,0 3-17,0-3 2,-1-2-8,-4-3 0,2-3 5,-1-4-4,3-7-1,1 2 0,-2-1 5,2 2-10,-2 0 4,-3 4-35,0-1 17,2 0-76,-1-1-31,2-5-53,2 0-146</inkml:trace>
  <inkml:trace contextRef="#ctx0" brushRef="#br0" timeOffset="491708.6284">29664 6652 274,'0'-2'110,"0"2"-28,0 0 6,0 0-75,0 0 12,0 0-23,0 0 1,0 0 29,0 0-18,0 0 7,0 11 4,0 12-20,0 15 66,0 10-50,-10-3-11,-2 3 13,3-9-17,2-7-3,5-8-3,2-8 11,0-5-16,0-6 5,0-2 0,0-3 0,0 0 0,0 0-10,0 0-13,0 0-49,0 0 15,0 0-74,0 0-109</inkml:trace>
  <inkml:trace contextRef="#ctx0" brushRef="#br0" timeOffset="492274.0551">29681 6631 296,'0'-5'162,"2"-1"-99,6 4 32,8-4-60,12 1 11,3 4-24,6-1-10,-1 2 44,-6 0-43,-1 0-1,-4 0-5,-9 7 2,-3 5-16,-7-2 7,-4 7 0,-2 3 6,0 6 0,-6 0 6,-13 2-5,-6-6 4,-2 0-14,-3-1 3,-2-3 0,1-1 3,3-4 0,5 1-3,5-4 3,9-2 7,4-2-18,4-2 8,1-1-6,0 2-4,0 2 16,0-2-6,11 4 23,0-1-15,1 1 37,-2 1-22,7 0-12,-1-3 31,-2 2-39,2 0 10,-3-3-5,-4-3 6,1 1-23,-2-2 9,-5 1-29,-1-2-12,0 0-61,-2 6-50,0-6-174</inkml:trace>
  <inkml:trace contextRef="#ctx0" brushRef="#br0" timeOffset="494329.5278">30131 6570 245,'0'-3'113,"0"1"-48,0 2 12,0-3-29,0 3-35,0 0 6,0 0 17,0 0-11,0 0 29,0 0-23,0 0 4,0 0 22,0 0-31,0 0-2,0 0-1,0 0-18,0 0 8,0 0-13,0 0 0,0 0-1,0 0 1,0 0 0,0 16-5,-1 15 10,-6 15 8,3 5-7,-3 5-3,4-3 10,-2-3-11,5-10-2,0-9 1,0-12 13,0-3-18,0-7 4,0-4 0,0-1 2,0-3-2,0-1 0,0 0 0,0 0-30,0 0 18,0 0-30,0 0-27,0 0-22,-3-3-99,-2-10-329</inkml:trace>
  <inkml:trace contextRef="#ctx0" brushRef="#br0" timeOffset="494920.5871">30003 6544 313,'-2'0'65,"2"-2"16,0 2-4,0 0-41,0 0 2,0 0-19,0 0 10,0 0 6,0 0-19,0 0 22,0-2 6,0 2-24,3 0 16,19 0-31,11 0 59,11 0 3,7 0-20,5 0 2,-9 0-32,-9 0-15,-13 0 15,-15 0-17,-7 0 0,-3 0-3,0 0-16,0 4-45,-15 9-68,-7-5-92,2-3-329</inkml:trace>
  <inkml:trace contextRef="#ctx0" brushRef="#br0" timeOffset="498531.6206">30247 6899 74,'0'-5'304,"0"5"-199,0-4-30,0 4 9,0 0-57,0-3-22,0 3 17,0 0-1,3 0 15,-3 0 12,1 0-21,2-3 33,5 3-40,-1-1-12,6 1 18,1-2-26,0 2 3,4 0-3,-1 0 8,-3 0-14,-5 0 6,-2 0 0,-2 0-5,-5 0 5,0 0-6,0 0 5,0 0-9,0 6 0,0 6 10,-13 5 0,-1 0 2,-2-1 1,7-4-3,3-2 0,2-4 8,2 1-15,2-6 7,0 3 0,0-4 7,0 1-4,0 2 1,0-3 1,0 0 6,0 0-2,0 0-9,0 3 0,0-3 19,0 0-19,0 6 8,7-3 13,6 1-16,0-2 24,-3-2-21,2 0-7,1 0 21,-5 0-21,0 0 6,-4 0-7,-1 0 9,-1 0-17,-2 0 8,0 0-13,0 0 12,0 0-58,0 4-35,0 4-61,-9-4-201</inkml:trace>
  <inkml:trace contextRef="#ctx0" brushRef="#br0" timeOffset="499841.3957">29229 7172 100,'0'0'43,"0"0"17,0 0-7,0 0-5,0 0 13,0 0 0,1 0 1,-1 0 13,0 0-34,0 0 4,0 0 0,0 0-8,0 0 8,0 1-15,0-1-12,0 0 22,0 0-36,0 0 0,0 0-3,4 0 1,3 0-4,3 2 0,4 0 2,4 0 36,1-2-31,4 0 8,4 3-9,4 0-3,2 2 1,4-2-2,-4 0 0,5-1 0,-8 3 0,5 1-1,0-6 1,1 5 0,6 1 2,1-6-2,1 4 0,-2-4-4,0 0 4,-5 0 0,-2 0 2,-4 0-1,-4 0 0,-3 0-1,0 0 0,-2 0-2,1 0 2,3 0 0,-3 0 1,3 0 0,-2-2 2,-1 2-3,-2-2 0,-7 2-4,1 0 4,-3 0-1,1 0 0,-3 0-12,3 0-12,-4 0-2,-1 0-5,-1 0 28,-5 0-6,1 0 9,-2 0 1,3 0 6,0 0 23,2 0-13,2 0-13,2 0 9,-4 0-12,-1 0-2,0 0 1,-4 0-18,1 2 8,-2-2-3,0 0-9,0 2 22,0 0-37,-3 1-45,-16 1-93</inkml:trace>
  <inkml:trace contextRef="#ctx0" brushRef="#br0" timeOffset="501228.8586">29615 7435 118,'0'-3'344,"0"0"-253,0 1-27,0 2 14,0 0-71,0 0-7,0 0 0,0 0-3,0 0-1,0 0 8,0 5 4,0 12 18,0 12 5,-4 3 48,-4 9-53,-2 3-5,3 3 21,2-3-36,3-4-3,0-4-1,2-6 7,-1-10-9,1-7 0,-2-7 0,2-4-4,0-1 4,0-1-15,0 0-3,0 0-28,0 0 6,0 0-27,0 0-22,-3-6-31,2-16-328</inkml:trace>
  <inkml:trace contextRef="#ctx0" brushRef="#br0" timeOffset="501806.0254">29539 7427 199,'0'-3'180,"1"-2"-104,6 2 10,3-2-26,3 2-19,1-2 4,2 1-3,1 1 0,5-1 24,3 1-31,4 1 5,2 0 2,-2 0-19,-5 2-9,-1 0-14,-2 2 2,-7 13-17,-1 1 15,-7 2-6,-4 0 6,-2 1 0,0 1 9,0-1-9,-2-2 2,-7-1 17,-6-3-17,-2-4 2,-4 1 8,-5-3 1,-5 0 4,-5 1-17,4-3 8,3 0-8,8-1 0,8-2-12,9-2-26,4 3-64,0-3-92,0 0-368</inkml:trace>
  <inkml:trace contextRef="#ctx0" brushRef="#br0" timeOffset="504652.0645">29790 7726 238,'0'0'118,"0"0"-27,0 0 4,0 0-55,2 0-14,-2 0-17,2 0 10,-2 0 37,0 0-22,0 0 28,0 0 1,0 0-24,0 0-11,0 0-28,0 0 7,0 0 3,0 0-7,0 0-3,0 0 10,0 0 3,0 0 10,0 0-9,0 0-11,0 0 17,0 0-20,0 0 0,3 0 5,-2 0-3,1 0-4,-2 0 2,0 0 0,4 0-8,-2 0 8,4 0 0,-2 0 3,-1 0-2,4 0 3,-2 0-4,4 0 0,-3 0-2,1 0 2,-2 0 0,-1 0 2,-4 0 0,0 0 0,0 0-2,0 0 3,0 0 10,0 0-13,0 0 0,0 0 2,0 0 1,0 0-1,0 0-2,0 0 0,0 0-3,0 0 3,0 0 0,0 0 0,0 0 0,0 0 0,0 0-2,0 0-6,3 0-8,3 0 16,0 0 0,2 0 2,-3 2 0,0 2-1,-2-1-1,-2 0-15,-1 0 8,4 1-16,-4 2 6,0-2 17,0 4-15,0 6 15,0 1-2,-12 5 6,-2-1-7,2 3 3,-2-9 0,-2 2 1,8-6 3,2-1-2,4-6-2,2 3 2,0-4-15,0 0 13,0 4-4,0 1 1,0-3 6,0 3-3,0 1 0,0-6 5,0 3-8,0-4 3,0 3 0,0-2 18,0-1 0,0 2 3,2-2-5,4 3-8,0-3 18,7 0-21,-1 0 0,6 0 20,1 0-15,-6 0 0,2 0-10,-5 0 12,-4 0-24,-1 0 12,-4 0-24,-1 0-12,0 8-69,-4 1-106,-19 2-294</inkml:trace>
  <inkml:trace contextRef="#ctx0" brushRef="#br0" timeOffset="506377.388">30778 7172 270,'-3'0'339,"0"0"-260,1 0 13,2 0 22,0 0-29,0 0-46,0 0-30,0 0 35,0 0-25,0 0 6,2 0 5,9 0-4,7 0 5,7 0 8,8 1-12,4 5 34,2-3-41,-2 3-10,-8-4-9,-5-2-1,-9 0-1,-6 3-47,-9-1-51,0-2-51,-23 0-216</inkml:trace>
  <inkml:trace contextRef="#ctx0" brushRef="#br0" timeOffset="508779.3456">31136 6626 241,'-2'0'114,"-1"0"-113,3-2-1,0 2 0,0-1-51,0 1 32,0 0 19,0 0 12,0 0 66,0 0 25,0 0 4,0 0-27,0-3-49,0 3 6,0 0-30,0 0-2,0 0 26,0 0-27,0 0 3,0 0 5,0 0-4,0 0 5,0 0-13,0 0 4,0 12 4,0 19-6,0 12 14,0 6 11,0 1-21,0-5-4,3-11-2,-1-10 0,-2-9 4,0-6-4,0-8 0,3-1-1,-2 0 6,1 0-15,-2 0-2,0 0-34,1 0 7,2-1-33,-3-15-21,0-1-132,0 1-146</inkml:trace>
  <inkml:trace contextRef="#ctx0" brushRef="#br0" timeOffset="509170.3765">31146 6657 315,'0'-9'248,"0"2"-231,7-3-15,7 2 40,2 0-17,0 2-10,-2 3 15,-2-1-13,-3 2 28,-3-2-3,0 4-5,-3 0 26,0 0-35,5 0-12,7 0 13,2 4-21,7 11 11,-6 11-19,1 3 0,-5 7 5,-6 8-1,-6-5-3,-2 0 11,0-2-5,-4-8 0,-3-7-7,4-6 4,-1-10-1,4-5-3,0 2 0,0-3 0,0 0-37,0 0-15,0 0-63,0 0-60,0 0-73</inkml:trace>
  <inkml:trace contextRef="#ctx0" brushRef="#br0" timeOffset="509491.0308">31510 6657 120,'0'0'257,"0"0"-134,0 0-35,0 0-28,0 6-30,0 24-22,0 9 30,0 4 14,0 2-37,0-7-10,3-12-4,1-8-1,-4-7-3,5-8-28,-5 0-36,0-3 14,0 0-35,0-11-99</inkml:trace>
  <inkml:trace contextRef="#ctx0" brushRef="#br0" timeOffset="509900.5526">31498 6688 408,'0'-5'214,"0"-1"-149,14-7-3,17 4-25,8-1-6,-2 2-19,1 2 5,-8 2 28,-9 3-44,-8 1-2,-8 0 1,-5 0-9,0 11 9,0 13 0,-9 8 0,-12-2 18,-2 3-17,7-6-1,2-6 5,1-2-3,8-12 10,-1-1-12,6-1 1,0-5 5,0 2-3,0 0-3,3-1 12,12 3 16,5-1-2,-1 2 5,1-3-15,-8 3 30,-3-5-37,-3 1-4,-3-1-5,0 2-1,4 1-3,-6-3-33,5 0-64,3 0-53,-3 0-127</inkml:trace>
  <inkml:trace contextRef="#ctx0" brushRef="#br0" timeOffset="510491.4424">31973 6576 206,'0'-1'318,"0"1"-205,0 0-29,0 0-3,0 0-39,0 0-42,0 14 29,0 15-3,0 14 8,0 6-4,-3-1-12,-7-2-8,6-14-10,4-5 5,0-9-11,0-9 6,0-5-6,0-4 4,0 0-30,0 0-29,0 0-51,0-17-79,0-9-340</inkml:trace>
  <inkml:trace contextRef="#ctx0" brushRef="#br0" timeOffset="510715.8483">31764 6567 488,'0'-2'320,"2"2"-239,33 0-33,13 0 33,12 0 1,-1 0-81,-5 0 13,-12 2-14,-10 1-54,-8 0-35,-16-1-59,-8-2-10,0 0-78</inkml:trace>
  <inkml:trace contextRef="#ctx0" brushRef="#br0" timeOffset="510954.2032">32096 6781 539,'0'7'104,"0"7"-62,0 8-16,0 12 34,0 2-15,0-5-40,3-4 10,3-5-15,-2-6-12,-4-8 7,0-1-47,0-7-69,0 0-213</inkml:trace>
  <inkml:trace contextRef="#ctx0" brushRef="#br0" timeOffset="511727.4753">31289 7125 198,'-14'0'130,"9"0"-26,5 0 10,0 0-64,0 0-8,0 0-41,0 0 3,0 0 6,6 0-5,15 0 31,12 0 26,10 0-1,14 0 12,15 0-27,16 0 2,12 0 11,6-6-40,-2 2 31,-11 4-47,-13-2 3,-17-5 2,-20 6-8,-16-2 0,-14 3 0,-12 0 0,-1 0-1,0 0-21,0 0-30,-1 0-24,-13 0-123,-12 0-286</inkml:trace>
  <inkml:trace contextRef="#ctx0" brushRef="#br0" timeOffset="512290.0801">31548 7348 151,'-4'-8'172,"0"2"-47,3 0 12,1 3-50,0 3-27,0-2-7,0 2-8,0 0 40,0 0-44,0 0 7,0 0-4,0 9-22,0 20-11,-7 19-7,-1 17 39,0 2-16,0-6-24,5-5-3,-2-14 2,3-16-2,-3-5-8,5-11-13,0-10-6,0 0 24,0 0-47,0 0-24,0-3-50,0-16-60,0-6-243</inkml:trace>
  <inkml:trace contextRef="#ctx0" brushRef="#br0" timeOffset="512762.0604">31466 7371 280,'0'-5'167,"0"-2"-41,6-1-35,9-2-66,14 1-25,8-2 0,4 5 3,1 0 1,-3 6 9,-6 0 31,-4 0-3,-4 8 2,-9 7-17,-1-1-21,-4 3 18,-4 3-23,-1 0 0,-3 1 11,-3-8-6,0 3 4,0 0-7,-17 1 6,-10 1 20,-13-2-21,-10-2-2,-8-3 3,2 1-8,8-4 1,8-1-1,18-4-23,9 1 22,12-4-48,1 0-49,25 0-91,7-7-237</inkml:trace>
  <inkml:trace contextRef="#ctx0" brushRef="#br0" timeOffset="513827.9232">31714 7653 423,'0'-2'278,"0"0"-145,0 2-18,0-2-34,0 2-37,0 0-43,0 0 7,0 0-8,0 0 12,0 0-9,0 0-3,0 0 8,0 0 25,0 6-28,0 8 1,-6 4 24,6-3-26,0-9 6,0-2-10,0-1 0,0-3 0,0 0 2,0 0-2,0 0 7,0 0 3,0 0 17,0 0-23,0 0-1,0 0 4,0 0-5,0 0-2,0 0 0,0 0 12,0 0-14,0 0 5,0 0 0,0 0 36,0 0-32,0 0 4,0 0-4,0 0 7,0 0-11,0 0-3,0 0 0,0 0 2,0 0-2,0 0 0,0 0-1,0 0 10,0 0-19,0 0 10,0 0 0,0 0 3,0 0-3,0 0 0,0 0-2,0 0 13,0 0-21,0 0 10,0 0 0,0 0-5,0 0 7,0 0-2,0 0 0,0 0 10,0 0-19,0 0 9,0 0 0,0 0-3,0 0 3,0 0 0,0 0 0,0 0-14,0 4 11,0 7-12,0 12 15,-6 1-4,0-1 4,-3 2 0,-2-1-2,4-3 6,0-3-14,3-5 5,3-5-4,1-4 1,0-4-13,0 0-3,0 0-4,0 0-45,0 0-24,0-13-85,0-2-102</inkml:trace>
  <inkml:trace contextRef="#ctx0" brushRef="#br0" timeOffset="520932.4507">29236 8918 402,'0'-6'173,"0"2"-112,0 2-3,0-2-15,5-1 5,-2 0-47,2 0 13,-3 4 36,-2-2-26,0 3 53,0 0-8,0 0-13,0 0 1,0 0-57,5 17-1,0 17-2,4 15 3,-3 5 8,1-2-8,-2-3 0,0-18 2,-1-6-2,-1-9 0,-1-13-2,-2-3-24,0 0-10,4 0-54,-3-7-50,3-21-15,0-12-275</inkml:trace>
  <inkml:trace contextRef="#ctx0" brushRef="#br0" timeOffset="521267.9012">29177 8767 498,'0'-6'266,"0"2"-176,3-7-41,29 5-34,10-8 31,2 6-25,5 3-13,-6 5 30,-3 0-37,-3 0 0,-11 5-1,-6 8-4,-9 2 2,-10 2-11,-1 5 13,0 3 3,-21 2-1,-11 3 10,-7-5 7,-2-4-14,-1-3 1,5-2-6,8-11 0,8 1-7,12-6 7,4 0-26,5 0-35,0 0-77,8 0-28,8 0-148</inkml:trace>
  <inkml:trace contextRef="#ctx0" brushRef="#br0" timeOffset="521594.0286">29577 9242 342,'2'0'395,"8"0"-284,4 0-29,7 0 12,9 0-16,-1 0-11,-2-2-66,-9 2 1,-7-2-2,-5 2-14,-6 0-33,0 0-58,0 0-41,0 0-13,-14-3-260</inkml:trace>
  <inkml:trace contextRef="#ctx0" brushRef="#br0" timeOffset="521802.4699">29592 9138 788,'-2'-6'237,"2"1"-169,0 4 0,8 0-54,15-4-11,4 5-3,-4 0 0,-5 0-17,-5 0 4,-5 0-76,0 2-55,0 1-99,2-3-234</inkml:trace>
  <inkml:trace contextRef="#ctx0" brushRef="#br0" timeOffset="522165.5797">29987 8813 639,'0'0'179,"0"0"-87,0 0 6,0 0-76,0 33-15,0 10 6,0 20-13,2 1 16,-2-2-13,0-8 7,0-17-10,0-9 1,1-15-7,-1-10 6,0-3-18,0 0-35,0 0-66,0-26-47,0-12-188</inkml:trace>
  <inkml:trace contextRef="#ctx0" brushRef="#br0" timeOffset="522481.7463">29876 8757 686,'0'-7'139,"0"1"-92,20 2 35,17-7-42,9 4-4,2 3 5,2 4-17,-8 0-12,-7 2-12,-8 15 5,-11 1-27,-8 1 22,-4 3-16,-4 2 10,0 4 6,-19-3 4,-7 4 2,-7-1-3,-5-2 32,-2-6-35,0-3 1,6-7-2,7 0-41,10-4-23,13-6-53,4 0-73,0 0-131</inkml:trace>
  <inkml:trace contextRef="#ctx0" brushRef="#br0" timeOffset="522754.6406">30223 9151 334,'0'5'302,"0"6"-206,0 9 3,0 6-31,0 5 2,0-4-60,0-5 3,0-8-26,0-2-50,1-9-92,1-3-74,-2 0-297</inkml:trace>
  <inkml:trace contextRef="#ctx0" brushRef="#br0" timeOffset="523422.2756">30501 9205 340,'0'0'355,"6"0"-222,10 0-40,7 0 16,7 0 4,3 0-50,-2 0-26,-8 0-34,-8-2 6,-6-1-18,-9-2-37,0-3-23,0-1-5,-14-6-136,-11 1-103</inkml:trace>
  <inkml:trace contextRef="#ctx0" brushRef="#br0" timeOffset="523592.8232">30536 9076 889,'0'-1'255,"0"-5"-204,15 2 4,12-3-50,2 2-10,-2 5-15,-6 0-119,-13 0-133,-8 0-435</inkml:trace>
  <inkml:trace contextRef="#ctx0" brushRef="#br0" timeOffset="524046.6329">30940 8695 359,'0'-2'372,"0"0"-228,0 2-58,0 0-5,0 0-81,7 20 6,3 19 13,2 10 21,-6 15 2,-6 4-13,0-1-24,0-7 16,0-16-21,0-17-7,0-9-1,0-14-26,0-4-35,0 0-51,0-2-86,0-21-91</inkml:trace>
  <inkml:trace contextRef="#ctx0" brushRef="#br0" timeOffset="524370.9496">30873 8605 653,'0'0'217,"0"0"-166,25-4 6,19 2-20,10 1 10,-1 1 5,-4 0-40,-7 0 2,-13 11-14,-12 9-3,-10 2 2,-7 0-13,-7 5 14,-23 2 3,-13-2 2,-7-4-5,0-1 4,4-5-4,9-4-11,15-7-40,14 3-88,8-7-83,6-2-410</inkml:trace>
  <inkml:trace contextRef="#ctx0" brushRef="#br0" timeOffset="524868.1348">31210 9025 547,'0'-6'155,"0"0"-65,15-4-32,9 5-35,10-1 1,0 6 8,-5 0 8,-6 0-40,-11 0 14,-12 8-14,0 15 9,-8 7-7,-21 11 19,-10-3-18,4-2 7,5-7-10,13-8 0,11-8 9,6-9-9,0-1 0,22-3 4,17 0 7,4 0 5,2 0-16,-13 0-18,-8 0-41,-15 0-180,-9 0-255</inkml:trace>
  <inkml:trace contextRef="#ctx0" brushRef="#br0" timeOffset="526131.0198">28088 10280 280,'0'-5'506,"0"5"-335,0-1-130,8-2 13,10-3-19,9 0-20,9 2 14,-1 4-10,-4 0 9,-3 0 4,0 0-30,-6 0-2,-2 0 0,-5 4-8,-3 2-13,-3-2-88,-3-4-105,-6 0-61</inkml:trace>
  <inkml:trace contextRef="#ctx0" brushRef="#br0" timeOffset="526331.4935">28231 10108 535,'-4'-3'543,"4"0"-397,0 3-143,0 0 12,22 0-15,6 0-14,4 0 7,-3 0-121,-8 0-163,-13 0-405</inkml:trace>
  <inkml:trace contextRef="#ctx0" brushRef="#br0" timeOffset="527712.0275">29051 9600 103,'0'-5'120,"-3"0"-85,1 2-8,2 1 35,0-1-25,0 3-37,0-2-5,0 2-24,0 0 9,0 0-35,-2 0 11,-8 0-36</inkml:trace>
  <inkml:trace contextRef="#ctx0" brushRef="#br0" timeOffset="528447.0904">28921 9612 123,'2'-10'205,"2"3"-106,-4 6-40,1-4 13,-1 5-27,0 0-44,0 0 26,0 0-13,0 0 7,0 0 20,0 0 0,0 0 24,0 0-3,0 6-46,0 17 17,0 13-15,-7 13 34,-6 1 14,5-1-44,4-10-17,4-12-5,0-14-1,0-4-5,0-8-32,0-1-61,0 0-6,0 0-74,0-18-111</inkml:trace>
  <inkml:trace contextRef="#ctx0" brushRef="#br0" timeOffset="528714.8896">28726 9577 37,'0'0'653,"0"-1"-531,0 1-75,25-6-24,18 1 32,10 3 63,8-9-83,-3 5 7,-9 0-42,-7-1 3,-15 6-13,-10 1 5,-5 0-54,-9 0-49,-3 0-78,0 11-13,0-2-101</inkml:trace>
  <inkml:trace contextRef="#ctx0" brushRef="#br0" timeOffset="528982.7298">28823 9868 505,'0'0'316,"0"0"-256,0 0-44,0 0-14,5 5 20,11 0-14,5-2 8,1 4 26,-1-5-21,-2-2-5,-1 0-16,-3 0 0,-1 0-22,0 0-74,-1 0-58,0 0 1,-5 0-173</inkml:trace>
  <inkml:trace contextRef="#ctx0" brushRef="#br0" timeOffset="529482.7914">29302 9686 473,'-19'-8'126,"-1"3"-47,6 5-21,3-3 1,7 3-45,0 0-12,4 0-4,0 0-14,0 0-30,0 0 33,0 8 2,0 7 11,0 3 3,0 2 1,0 1 7,11-4-7,-3 3-4,4-1 22,-2-3-17,-2-3-2,-4-4 3,-3-5-4,-1-2 6,0-1-5,0 2 8,-8-1 46,-12 2-51,-2-4-1,3 0 4,4 0-2,2 0-3,3 0-4,6 0-36,1 0 15,3 0-59,0 0-35,3 0-142,19 6 12</inkml:trace>
  <inkml:trace contextRef="#ctx0" brushRef="#br0" timeOffset="529888.3248">29443 9775 306,'-4'6'317,"-1"2"-262,5 5-12,0 4 30,0 0-23,19-3-19,3-5-8,9-6-21,2-3 33,7 0-33,0-12 3,-6-8 2,-10-2-4,-15 3 5,-9 1-8,0 2 3,-14 0 11,-24 4-14,-15 9 0,-8 3 2,-5 0-2,12 7 0,13 12-4,21 0-33,15 1 2,5-1-126,27-8-180</inkml:trace>
  <inkml:trace contextRef="#ctx0" brushRef="#br0" timeOffset="530529.9347">29910 9524 241,'0'-4'333,"0"-2"-227,0 6-25,0 0 13,0 0-28,0 0-50,0 6-16,0 20-9,0 10 9,0 13 3,-2-7-3,-3-2 0,0-11 0,3-16 1,2-3-1,0-9 0,0-1 4,0 0-13,0 0 9,0 0-2,0-8-1,0-6 3,0-2-9,0 6 7,2 0-13,-1 0 0,4 3 15,-1 1-1,5-1-2,4 2 6,2 1-2,6-2 1,2 6 9,1 0 14,2 0-19,-2 0-2,-6 10 16,-1 8-17,-8 6-2,-6 5 5,-3 3-1,0-2 16,0-3-21,-6-8 0,-12-3 19,-9-6-4,-2 0-4,-2-6-11,-2-4 15,2 0-20,6 0 5,6 0-10,9 0 6,9 0-43,1 0-25,0-1-62,11-2-119,13-6-153</inkml:trace>
  <inkml:trace contextRef="#ctx0" brushRef="#br0" timeOffset="530968.1552">30237 9626 482,'2'-4'206,"9"2"-160,5-2 33,7 0-35,4 4-10,-1 0-26,-4 0 5,-2 6-15,-9 7 2,-4-3-10,-7 3 6,0 2-9,0-2 13,-18 3 14,-12 1-8,-4-4 3,-4 3-9,6-7 0,5 3 9,8-6-6,5 4 11,11-5-14,3 6 5,0 0-10,2 3 5,23 1 0,6-2 25,7-7-15,1-6 1,-4 0-11,-6 0-3,-8-3-54,-7-7-96,-6 1-77</inkml:trace>
  <inkml:trace contextRef="#ctx0" brushRef="#br0" timeOffset="531324.7888">30545 9654 195,'0'9'422,"0"13"-347,0 6-73,0 9 65,0-6-65,0-6 7,0-7-18,0-6 7,0-9-10,0-3 4,0 0 1,0 0 7,0-9 0,0-15-11,-7 0 11,3 0 3,4-2 16,0 3 20,0 2-26,0 2 32,11 2-10,7 4-28,3 0 17,1 7-24,-5-1 0,0 7 0,-2 0-29,-5 0-49,-2 0-64,-7 9-224</inkml:trace>
  <inkml:trace contextRef="#ctx0" brushRef="#br0" timeOffset="531669.8173">30778 9691 198,'0'7'234,"0"6"-164,0 3 64,0 1-40,0-3-53,0-6-8,0-5-25,0-3 10,0 0 4,0 0-22,0 0 41,0 2-2,-3-2-33,-3 0 25,3 0-3,3 0 18,0 0 7,0 0-33,0-11-10,0-10-10,0-3-65,0-5 13,0 6-31,3-1-16,0 5-28,1 6-66,-2 1-144</inkml:trace>
  <inkml:trace contextRef="#ctx0" brushRef="#br0" timeOffset="532143.9237">31018 9572 301,'7'0'303,"4"0"-243,10 0 1,4 0 65,-7 0-96,-3 0-22,-11 0-8,-3 4 0,-1-3 5,0 0-5,-9 6 18,-16 2 1,-8 2-18,-2 2-2,0 0 1,-1-3 0,5 6 1,2 0 2,8 2-3,7-1 8,9-1-1,5 4 4,0 1-11,0-2 9,12 1 30,6-5-33,6-4 8,5-7 12,-3-4-15,-3 0 8,-6 0-19,-7 0-14,-5 0-2,-5 0-76,0 0-21,0 0-44,0 0-149</inkml:trace>
  <inkml:trace contextRef="#ctx0" brushRef="#br0" timeOffset="533265.8616">31199 9570 184,'0'-3'290,"0"1"-181,0 1-23,0-2-5,0-1-36,0-2-5,0 3 15,5 3-23,3-2 39,6 2-33,6 0-3,7 0 4,2 0-27,3 5-9,3 11-3,-8-3 13,-7-3-26,-11 0 13,-8-8-24,-1 3 13,0 0-22,-4 3 14,-33 3 13,-14 1-40,-7 2 21,7 2-10,7-3 26,13 4 6,5 2 6,7 3 4,11 3 11,8-1-8,0-2 6,14-1-2,21-8-8,11-9 23,14-4-25,-5 0 7,1-10-11,-16-9-36,-17 1-52,-18 5-123,-5 2-233</inkml:trace>
  <inkml:trace contextRef="#ctx0" brushRef="#br0" timeOffset="537400.9597">27037 11039 449,'0'-2'179,"0"2"-97,0 0 33,1 0-13,-1 0-44,2 0 10,-2 0-42,0 0 6,4 0-20,7 4-9,2 27-3,9 14 5,0 11 1,0 2 8,2-5-12,-8-8-2,-2-18 2,-1-9 1,-6-8-3,-4-6 0,0-4 0,-3 0 2,0 0-2,1 0 0,1 0-2,4 0 4,0 0 3,0-14-5,-1-2 0,5-8 8,-5-11-6,4-10-2,-2-4 6,1-11-5,-4-4 6,5 7-7,-4 7 0,0 15-1,-1 18 8,-3 7-7,-1 9 4,0 1-1,2 0-6,2 0-1,2 1-2,6 22-6,3 14 15,2 10-3,-3 8 3,-2 5-1,-1-1 1,-5-9-3,-1-13 0,-1-6-2,2-15 9,-3-7-1,2-5 8,-2-4-12,0 0 7,-1 0-9,2 0 0,2 0 8,3 0-4,0-20-2,6-8 8,-1-10-5,1-10 3,-1 1-8,-1-9 1,-3 3 0,-4 9-1,1 12 0,-7 15-2,0 13 1,0 1-9,0 3-28,0 0-35,0 0-18,1 23-127,9 4-9,-1 1-124</inkml:trace>
  <inkml:trace contextRef="#ctx0" brushRef="#br0" timeOffset="537668.2139">27757 11353 592,'5'0'219,"10"0"-171,13 0-6,7-4 55,5-8-33,-2 4-61,-3-1 17,-15 3-25,-4 3 5,-11 3-54,-5-2-35,0-7-26,0 2-51,-21-4-299</inkml:trace>
  <inkml:trace contextRef="#ctx0" brushRef="#br0" timeOffset="537843.745">27797 11209 767,'0'-3'230,"0"-1"-185,26-5-15,9 2-28,5 0 56,-8 2-58,-6 4-10,-11 1 5,-6 0-106,-9 0-109,0 0-158</inkml:trace>
  <inkml:trace contextRef="#ctx0" brushRef="#br0" timeOffset="540763.228">28319 10967 355,'0'-3'235,"0"-3"-166,0 5-17,0-7 6,0 3-16,0-7-41,0 4 60,2 6 8,-2 0 19,0 2 9,0 0-31,0 0-3,0 0-21,0 0-36,0 0 9,0 0-15,0 0-19,0 24 16,0 16-6,3 15 9,-3 7 0,0-3 12,3-6-22,0-12 10,-2-17 0,1-9-2,-2-8 2,0-3 0,0-3 0,0-1-17,0 0 5,0 0-2,0 0-17,2 0 30,-2 0-12,0-19 13,3-13-1,-1-13 5,2-5-14,3-5 10,-4 8 0,6 3 4,-2 5-3,4 13-1,7-2 0,6 7 9,2 4-21,1 2 12,0 9 0,-4 4-8,-3 2 11,1 0-3,-2 23 0,-2 7 9,-5 11-16,-4 9 7,-8 4 0,0 3 7,0 1-3,-5-7-3,-4-9 12,-3-11-4,6-13 4,5-8-13,1-5-15,0-5 2,0 0-62,0 0-43,4 0-56,12-9-17,-2-7-176</inkml:trace>
  <inkml:trace contextRef="#ctx0" brushRef="#br0" timeOffset="541264.3736">28796 10928 283,'0'0'311,"0"0"-225,0 0-71,0 0 7,0-4-22,0 4-27,0 0 24,0 0 2,0 0 1,0 0 39,0 0 5,0-2 34,0 2-25,0-2-24,0 2 13,0 0-23,0 0-1,0 0 8,0 0-26,0 0 23,0 0-23,3 0 0,4 24 1,-3 16 1,3 13 20,-6 8-7,2 0-8,-3-11-14,0-11 7,0-16-14,0-14 9,0-5-15,0-4 2,0 0 5,0 0-46,0-2-6,0-17-67,0-7-105,-3-2-99</inkml:trace>
  <inkml:trace contextRef="#ctx0" brushRef="#br0" timeOffset="541726.3541">28846 10858 197,'10'-18'190,"2"1"-84,9 0 19,6-2-41,5 0-18,0 6-13,-2 3-15,-4 10 19,-5 0-41,-5 0-15,-2 13 3,-7 21-3,-3 7 11,-4 4-5,0 8-5,-18-3 32,-14-2-32,-2 1 6,-8-10 5,2-9-3,9-7 10,12-14 3,8-2-6,8-7 34,3 0-33,0 0-8,0 0-10,5 0-2,9 5 2,9 4 10,2 2-5,1 2 41,1 3-38,-1-2 3,-6-1-7,-3-2-1,-8-7-6,-2 0-22,-3 1-26,-4-3 29,2 1-47,-2 1 9,4 5-30,5-2-83,-1-3-22,5-4-176</inkml:trace>
  <inkml:trace contextRef="#ctx0" brushRef="#br0" timeOffset="542181.2161">29457 10497 449,'0'-5'216,"0"5"-171,-1 0 64,-1 0-62,-3 0-25,4 0-4,-6 7-11,-5 26 8,-5 20-1,-2 9 24,1 19 46,4 1-27,3 15-8,8 0-17,3 2-2,0-2 7,0-11-4,9-14-30,8-12 20,0-17-23,-3-10 0,-4-11-1,1-6 1,-3-3-10,-4-3-21,5-1-55,-1-5 5,2-2-157,-4-2-87</inkml:trace>
  <inkml:trace contextRef="#ctx0" brushRef="#br0" timeOffset="542698.0919">29767 10780 236,'0'-3'310,"0"3"-183,0 0-8,0 0-21,0 3-73,0 23 18,0 14-41,0 21 39,-7-1 8,-5-3-35,4-6 4,3-12-18,3-15 9,0-7-27,2-7 18,-3-5-40,3-5 1,0 0-55,0 0-46,0-23-58,-2-7-358</inkml:trace>
  <inkml:trace contextRef="#ctx0" brushRef="#br0" timeOffset="542960.4006">29565 10733 427,'-2'-1'360,"2"-3"-220,0 1-29,16-4-60,24 1-33,16-3 26,8 2-10,1 0 41,0-1-44,-14 3-25,-9 2 10,-18 3-16,-15 0-30,-5 0-23,-4 0-75,0 0 12,-12 8-99,-9 14-255</inkml:trace>
  <inkml:trace contextRef="#ctx0" brushRef="#br0" timeOffset="543450.7919">29933 11055 173,'-3'0'531,"-1"0"-379,4 0-82,0-1-21,5-8-49,16-4 5,1 4-5,1 3 13,-4-1 7,-8 5 18,-2 2-31,-8 0-1,1 0-4,-2 0 10,0 9-16,0 13 9,-12 11-2,-5 6 30,-3-5-32,2-5 2,6-4 10,6-15-7,6-2 7,0-7-13,0 4 0,9-4 6,14 0 0,-5-1 0,5 0-6,0 0-9,-7 0-48,-5-7-104,2-5-95,-5 0-262</inkml:trace>
  <inkml:trace contextRef="#ctx0" brushRef="#br0" timeOffset="543687.1468">30290 10936 702,'0'0'181,"17"-1"-107,9 1 14,9 0-1,6 0-22,-8 0-57,-7 0-6,-12 0-2,-4 0-46,-10 0-62,0 0-89,0 1-71,-18-1-245</inkml:trace>
  <inkml:trace contextRef="#ctx0" brushRef="#br0" timeOffset="544109.0264">30761 10685 300,'0'-2'429,"0"2"-288,0 0-70,5 0-34,-5 20-34,3 17 18,0 15-17,-3 2 24,0 7-6,0-7-6,0-2-16,0-8 9,0-11-10,0-14 1,0-11-5,0-3-1,0-3-20,-2 2-30,1-2-72,-2 0-56,-4-2-82</inkml:trace>
  <inkml:trace contextRef="#ctx0" brushRef="#br0" timeOffset="544382.3361">30576 10728 144,'-4'-7'544,"4"2"-380,0 4-34,0-2-41,17 0-32,23-3-55,14-1 53,12 2 18,0 3-24,-4-6-29,-12 8-20,-12 0-16,-20 0 5,-8 0-60,-10 0-43,0 8-53,-10 6-85,-16 5-233</inkml:trace>
  <inkml:trace contextRef="#ctx0" brushRef="#br0" timeOffset="544744.2378">30999 11072 86,'2'-4'757,"1"4"-591,-1 0-66,2 10-76,-1 23-13,4 15-11,-2 10 2,-5-4 3,0-7-5,0-12-26,0-15 22,-3-7-33,-1-11-23,4-2-68,0-14-105,0-20-321</inkml:trace>
  <inkml:trace contextRef="#ctx0" brushRef="#br0" timeOffset="545129.8855">31213 10355 717,'0'-2'193,"0"2"-113,0 0-1,12 0-44,16 25-23,6 34-3,-2 36 49,-9 33-48,-21 28 32,-2 14-40,-31 3 4,-20-8 7,-4-15-13,4-33-29,6-25-98,4-28-25,5-26-99</inkml:trace>
  <inkml:trace contextRef="#ctx0" brushRef="#br0" timeOffset="547111.0694">27097 12138 245,'0'-2'195,"0"2"-89,3 0-28,-3 0-23,0-4-46,2 2 10,-2-1-12,0 3 12,0 0 45,0 0-10,0 0 10,2 0 0,-2 0-54,0 0 2,1 0-12,-1 0 0,0 0-12,4 0 13,-4 0-1,0 0 0,0 0 3,0 0-12,0 0 9,3 0-20,5 22 19,3 11 2,2 16 3,1 9 1,1 9-5,-4-9-3,2-4-19,-7-18 22,-1-7-6,-2-10 7,0-6-1,-2-4 0,-1-6 7,2-1-14,-2-2 7,0 2-10,0-2 2,0 0 8,2 0 0,-2 0 5,0 0-3,4 0 23,2-9-19,2-17-2,1-3 12,6-7-15,-1-3 6,1-5 3,-3 4-6,1 0 3,-5 2-6,-3 3 0,-2 6 31,-3 6-31,0 5 10,0 12-5,0 4 1,0 2-11,0 0 4,0 0 0,0 0-7,0 0 7,0 0-3,0 0 2,0 0-14,0 0 15,0 0-11,0 5 1,2 16 2,3 12 12,-1 16-4,1 1 8,4 5-7,0-3 5,-1-2-6,2-7 0,3-7 8,-3-7-8,-2-9 0,-1-7 0,-4-6 3,2-6-4,-4-1 1,-1 0 0,0 0 6,2 0-2,4-8-4,3-20 4,5-12 3,2-11 3,-6 0-4,-3-6-4,-5 0 27,0 2-21,-2 13 9,0 10 12,0 12 5,0 8-11,0 6-23,0 3 0,0 3-14,0 0 5,0 0-59,0 25-64,0 15-86,0 10-78</inkml:trace>
  <inkml:trace contextRef="#ctx0" brushRef="#br0" timeOffset="547459.6288">27733 12705 182,'0'1'371,"0"1"-260,0-2-59,8 0-6,7 0 6,6 0-41,9 0 61,5 0 0,-1 0-23,-4 0-23,-6 0-26,-6-2-3,-6 1-8,-5-2-53,-7 0-74,0-1-13,-5-3-171</inkml:trace>
  <inkml:trace contextRef="#ctx0" brushRef="#br0" timeOffset="547632.1788">27786 12563 814,'8'0'152,"24"0"-151,13 0 26,4 0 3,-2 0-30,-17 0-158,-20 0-113</inkml:trace>
  <inkml:trace contextRef="#ctx0" brushRef="#br0" timeOffset="555107.7012">28327 12319 236,'0'-1'214,"0"1"-99,0 0-35,0 0-51,0 0-25,0 0-2,0 0-1,3 0-1,-2 0 29,1 0-1,0 0 26,-2 0 4,0 0-30,0 0 26,0 0-24,0 0-14,0 0 21,0 0-27,0 0-4,0 7-6,-2 13 4,-4 10-10,-2 6 6,3 4 0,2 6-4,1-6 4,2-3-18,0-2 3,0-3-14,0-2 25,0-2 2,4-5 2,9-4 1,1-10 1,2-5 0,5-4 4,5 0-1,2-26 3,3-6-8,-3-1 3,-2-4 2,-9 0-3,-4 0-2,-8 0 2,-5 4 3,0 2 12,0 6 16,-14 3 0,0-2 24,-6 6-34,1 0 7,-3 4-9,-3 2-16,0 2 4,-2 9-9,1 1 0,0 0-9,2 11 9,5 10-18,6 3-28,10 11-74,3 2-77,0-4-190</inkml:trace>
  <inkml:trace contextRef="#ctx0" brushRef="#br0" timeOffset="555690.9334">28651 12590 552,'0'-1'169,"0"-1"-98,0 2 6,0 0-35,0 0-42,0 10 0,0 23 0,0 14 39,0 4 5,0 4-17,0-6-20,0-7-2,0-12-5,0-17-6,-1-8 1,1-5-33,0 0-75,0-18-57,0-24-223</inkml:trace>
  <inkml:trace contextRef="#ctx0" brushRef="#br0" timeOffset="556106.8217">28759 12394 285,'0'0'138,"0"-6"-37,5-6-10,7-2-39,6-4-8,6-6-24,5 3 32,1 2 5,-6 7 4,-7 7-2,-7 5-41,-6 0-15,-4 0-1,0 21 6,0 17-7,-16 15 23,-14 4-11,-10 11-4,1-5-3,4 0 6,10-17 44,15-10-25,10-16-17,0-11-6,18-9-5,23 0 6,7-12-9,0-8 4,-16 3-8,-11 8-28,-16 9-110,-5 1-120,-15 24-326</inkml:trace>
  <inkml:trace contextRef="#ctx0" brushRef="#br0" timeOffset="560478.1518">29107 12299 349,'-4'0'124,"4"0"-66,0 0-12,0 0-31,0 0-7,0 0-4,0 0 14,0 0 23,0 0-16,0 0 24,0 0-3,0 0 17,0 0-7,0 0-13,0 0 6,0 0-3,0 0-16,0 0 20,0 0-32,0 0-1,0 0-2,0 0-15,0 0 4,0 0-4,0 0 0,0 0-4,0 0 4,0 6-4,0 3 4,4 2 1,2 3 1,4-2-2,1 0 3,-3 5-8,3-1 5,2 1 0,0 1 2,1-3-1,2-6 0,4-2-1,-1-5-11,-2-2 3,4 0 8,2-9 0,-3-14 0,1-4 3,-5-2 4,-3 3-7,-3-2 5,-9 7 1,-1-4-6,0 3 0,-1 2 9,-19 2-9,-1 7 10,-4 2 0,-4 7-7,-2 2 23,-3 0-26,0 5 0,5 15-2,5 2-10,11 1-36,8 2-56,5 0-144,0-9-74</inkml:trace>
  <inkml:trace contextRef="#ctx0" brushRef="#br0" timeOffset="561054.9651">29230 12479 459,'-6'2'220,"2"-2"-174,3 1 23,1 5 0,0 6-64,-4 5 10,3 5-14,-1 0 13,-1 4 18,3-3-12,0 1 11,0 0 8,0-10-15,3 2 19,9-8-32,5-2 10,5-6 11,3 0-13,2 0-4,5-19-13,-4-6 11,-3-2-10,0 2-3,-9-2 0,-4 6 4,-11 0-2,-1 3 1,0 1 14,-6 3-15,-17 5 41,-4 0-25,-6 3 12,-5 4 5,-1 2-32,-1 0 0,4 0-3,9 4-21,11 0 7,10 10-63,6 2-67,0-1-121,22 3-41,7-5-230</inkml:trace>
  <inkml:trace contextRef="#ctx0" brushRef="#br0" timeOffset="561472.4556">29667 12537 336,'-3'-4'478,"-1"4"-362,4 0-45,0 0 18,0 13-88,2 20 5,7 14-6,-5-4 0,-2 3 3,-2-9-3,0-12 0,0-10-2,0-7-27,0-7-9,0-1-61,0 0-7,0-19 6,4-17-160</inkml:trace>
  <inkml:trace contextRef="#ctx0" brushRef="#br0" timeOffset="562056.4246">29740 12238 421,'0'-5'241,"0"-5"-179,0 0-8,13-4-4,10-3-48,1 4 1,3 2 20,-1 7 19,-6 4-12,-3 0 0,-8 0-29,0 15 11,-9 15-12,0 0 1,0 7 23,-4 0-22,-19-4 9,-4 0 14,-1-8-15,-1-8 15,6-2-16,6-10-6,7-1 18,8-4-12,2 0-2,0 0-7,5-8-21,21-12 8,1 1-1,1 1 10,-1 8-2,-5 8 6,1 2 0,-9 0 6,-1 0 0,-4 18-3,-4 11 0,-5 1 2,0 5 21,0-3-17,-19-1 3,0-8 20,0-5-9,-1-7 20,1-3-33,-2-4-8,4-4 10,-1 0-12,6 0-11,6 0-30,2 0-55,4 0-54,0-4-80,15 0-238</inkml:trace>
  <inkml:trace contextRef="#ctx0" brushRef="#br0" timeOffset="562459.013">30115 12068 415,'-6'-2'210,"1"-1"-111,4 3 24,1 0-33,0 0-65,0 0-6,0 0-2,0 0 13,0 18 18,0 20-11,0 18 46,-2 16-31,2 11-15,0-4-13,0-12-24,0-11 0,0-19-12,0-11-2,0-9-34,0-6-40,0-8-122,0-3-113</inkml:trace>
  <inkml:trace contextRef="#ctx0" brushRef="#br0" timeOffset="563689.4648">30528 12185 270,'0'0'235,"0"0"-154,0 0-5,2 0-43,0 0 6,4 0-39,2 11 18,3 9 60,-3 9-14,0 9-10,-3-3-15,-5 3-35,0-5 17,0-8-21,0-4 5,-6-5 45,-9-3-12,0-7-16,0-6-18,2 0 5,-1 0-16,3 0 7,0-19-33,3-4-17,2 2-41,2-1 0,-2 6-13,6 3-29,0 2-18,0 3-149</inkml:trace>
  <inkml:trace contextRef="#ctx0" brushRef="#br0" timeOffset="563911.8702">30437 12194 750,'5'-9'175,"26"-4"-132,15 0 75,7 6-14,-4 4-81,-5 3-17,-14 0-6,-12 0-49,-12 3-49,-6 14-96,-13 7 12,-16-3-106</inkml:trace>
  <inkml:trace contextRef="#ctx0" brushRef="#br0" timeOffset="564324.8267">30230 12651 635,'0'0'224,"0"0"-131,0 1 8,0-1-59,13 0-22,12 2-5,6 2 47,3 1-35,8-4-12,4-1 10,3 0-21,1 0 6,-3-1-10,-7-10-5,-11 5 4,-10 1-51,-9 3-31,-6 2-55,-4 0-64,0 2-76</inkml:trace>
  <inkml:trace contextRef="#ctx0" brushRef="#br0" timeOffset="565084.22">30159 13023 566,'-7'19'100,"3"7"-77,1 8 49,3 7-28,0 6-23,0-10-21,3 1-2,1-14-2,-2-11 1,-2-7 3,0-6 12,0 0-11,0 0 31,0-6 7,0-15-37,-2-8 3,2-3-5,0-7-5,0 1 4,0 1-1,0 6-2,10 6 4,2 6 0,1 3 6,0 8-1,-1 3 9,0 2 6,0 3-14,-1 0 7,-4 12-13,5 11 0,-4 7 20,-4 3-18,-4-3 0,0-4 4,0-9 0,0-8-4,0-5-2,0-2 0,0-2 19,0 0-15,0-2 8,0-20-12,0-6-9,0-4 6,11-1-13,1 9 15,-4 6-2,-1 7 6,-3 10-2,-1 1 1,-1 0 5,3 13-7,-3 17 8,-2 14 18,0 1 5,0 3-30,0-8 3,-2-9-4,-3-12-15,5-14-27,0-5-65,0 0-86,0-19-223</inkml:trace>
  <inkml:trace contextRef="#ctx0" brushRef="#br0" timeOffset="565418.3306">30413 13157 704,'0'8'148,"0"5"-88,0 3 31,8 0-63,10-8-24,1 1-4,-4-6-1,-1-3-4,-1 0 5,-6 0 0,0-15 15,-1-6-11,-3-3 22,-3-2-13,0 3 5,0 3 30,-1-6-30,-14 6-9,0 9-1,-9 9-6,2 2-4,-1 0-15,4 11-16,9 9 18,5 4-64,5 0-64,3-8-49,18-7-148</inkml:trace>
  <inkml:trace contextRef="#ctx0" brushRef="#br0" timeOffset="565685.1427">30609 12843 600,'0'-5'139,"0"3"-53,0 2 46,0 0-70,0 0-48,0 10-14,0 19 0,7 20 43,-2 13-12,-3 0-31,-2-1 0,0-9-27,0-15-43,-4-8-46,1-13-38,1-13-59</inkml:trace>
  <inkml:trace contextRef="#ctx0" brushRef="#br0" timeOffset="566277.1719">30802 12893 455,'0'0'175,"0"0"-90,0 0-13,0 0-13,0 13-58,0 14 16,5 10 26,-5 4-13,2 1-13,-2-5-17,0-3 7,0-12-5,0-9-2,0-9-18,0-4-28,0 0-49,0 0-15,4-24-57,9-7-174</inkml:trace>
  <inkml:trace contextRef="#ctx0" brushRef="#br0" timeOffset="566508.5526">30951 12913 188,'3'-5'245,"-3"5"-106,0 0-22,0 0-31,0 13-27,0 12-13,-15 20 12,-16 2-18,-2 5-4,2-5-17,12-9 13,7-12 22,12-9-29,0-8-14,23-6-1,20-3-6,8 0 30,5-3-32,-9-14-2,-19 3-8,-10 8-85,-15-3-145,-3 6-167</inkml:trace>
  <inkml:trace contextRef="#ctx0" brushRef="#br0" timeOffset="577126.0551">31161 12339 56,'0'0'130,"0"0"2,0 0 4,0 0-21,-4 0-45,1 0-14,3 0 5,-1 0-24,1 0-14,0-2-5,0 1-17,0-2 16,0 3-1,0 0-1,0 0 22,0 0-11,0 0 11,0-1 11,0 1-15,0-2 1,3-6-15,14-3-17,8-4-1,8 2-1,6 0 0,-2 3-5,-2 1 2,-4 8-4,-6-2-12,-7 3-14,-9 0 17,-3 0-17,-6 0 8,0 0 0,0 4-22,0 16 15,-19 8 23,-10 9 9,-3 0 13,-6 1-11,5-3-2,6-5 0,7-9 2,6-8-1,8-3-1,5-5 0,1-2-6,0 1 6,0-3-4,0-1 2,0 2-7,0 0 9,13-2 14,10 2 6,2-2 11,0 3-13,2-3 7,-4 0-7,-4 3-15,-6-3-2,-3 1-1,-10 3-23,0-4-7,-5 5-58,-14-4-42,-5 1-70,3-2-269</inkml:trace>
  <inkml:trace contextRef="#ctx0" brushRef="#br0" timeOffset="577526.5961">31449 12446 377,'-1'-2'227,"1"2"-187,0 0-12,0 0-28,0 2 10,0 11-6,1 4 6,16-5 25,4 0-4,2-8 1,4-2 18,3-2-6,7 0-5,4-18-12,-5-4-24,-5-8 0,-7 3-3,-20-2-1,-4 2 1,0 4 3,-14 1-3,-23 3 36,-9 13-24,-17 3-7,5 3-5,2 3 1,9 9-2,13 7 1,12-1-18,12 6-52,10-5-100,18-3-124</inkml:trace>
  <inkml:trace contextRef="#ctx0" brushRef="#br0" timeOffset="578026.9278">31398 12606 239,'-8'0'347,"1"1"-294,5 2-30,2 3 14,0 4-25,0 3-9,17-2 1,7 0 17,3-7-6,7-1 14,-1-3 1,2 0 7,-4 0 9,-2-3-22,-4-10-2,-7 2 2,-3-7 2,-11 2 11,-4-4-15,0 2-12,-16-1-5,-16 6 14,-4 4-5,-10 6-14,3 3 0,-1 0-11,5 7 9,12 13-31,10 0-104,17 1-97,17-7-266</inkml:trace>
  <inkml:trace contextRef="#ctx0" brushRef="#br0" timeOffset="578495.2346">31939 12276 486,'0'-1'146,"0"1"-62,0 0 20,0 0-59,0 0-45,0 0-3,0 0-5,0 12 5,0 0-1,-2-4 4,1-4-2,1-1 2,0-3 0,-2 0 5,2 0-5,-5 0-15,1 0-12,1 0-66,-6 2-94,-2 2-250</inkml:trace>
  <inkml:trace contextRef="#ctx0" brushRef="#br0" timeOffset="579066.8029">31860 12407 72,'0'-2'226,"0"1"-109,-6 1-62,-3 0 35,0 0-35,1 0-33,-4 9 15,-1 9-3,3 6-17,4 5 18,4 0-1,2-3-4,0-4-3,0-7-16,4-4 23,3-8-24,1-3 19,4 0 3,3 0 7,4-18 13,6-8-24,0-5-27,-3 0 14,-7 2-15,-7 2 0,-8 8 4,0 1 9,-6 2-9,-20 7-4,-12 6-19,-4 3 17,-2 7-22,2 17 2,11 4-8,11 3-86,20-2-31,0-5-70,14-6-250</inkml:trace>
  <inkml:trace contextRef="#ctx0" brushRef="#br0" timeOffset="579359.0184">32062 12214 568,'0'-8'97,"0"8"-44,0 0 40,0 0-61,0 4-32,0 24-13,0 13 13,0 5 8,-7 5 16,1-5-18,0-9 0,4-12-6,2-7-2,0-10-1,0-8-9,0 0-29,0 0-27,0-10-27,12-20-85,-1 0-259</inkml:trace>
  <inkml:trace contextRef="#ctx0" brushRef="#br0" timeOffset="579655.4153">32173 12275 506,'0'0'175,"0"0"-123,0 0 33,0 0-61,0 5-24,-13 16-3,-10 10 3,-5 3 4,2 0-1,0-3-1,8-9 20,6-7-6,12-7 11,0 0-13,0-1-10,12 4 43,13 0 6,7 0 3,0-2-25,-4 0-17,-6 1 0,-13-1-14,-3 2-16,-6-2-42,0 3-55,0-8-61,-14-1-189</inkml:trace>
  <inkml:trace contextRef="#ctx0" brushRef="#br0" timeOffset="581338.5077">27351 13836 105,'-1'-7'259,"1"7"-167,0-6-10,0 1-26,0-1-19,0-3-10,0 5 7,0-1 57,0-3-3,0 8 5,0-3-2,0-1-44,0 2-7,0 2-36,0 0-1,0 0-4,0 0 1,0 0-6,4 6-2,12 21-29,6 16 36,4 9-5,0 5 6,1-4-3,-5-13 3,-6-2 0,-5-18-2,-3-7 1,-4-9-1,-2-1 2,-2-3 0,0 0 7,2 0-7,-2 0 20,5-3 15,-2-14-22,3-12 1,3-7-14,-5-8 0,0 2 11,-4-6-8,0-6-3,0-3 2,0 7 4,0 5-7,3 14 1,0 10 0,-3 13 8,0 7-8,0 1 0,0 0 0,0 0-10,0 0-4,1 9-32,4 12-1,0 7 40,0 4 7,2 1 0,4 0-2,-2 5 9,4 3-12,-1-1 5,0-5 0,-1-6 4,-1 0-4,0-12 0,-1-1 0,0-9 5,-5 2-8,-1-5 3,0 1 0,-1-5 4,0 4-3,2-4 2,-3 0 10,4 0-12,-1 0 11,0 0-9,5 0-1,-2-4 26,6-21-10,1-3 1,-1-10 24,-6-8-21,-4-5 19,-3-5-18,0 4-23,0 5 19,0 6-18,0 13 1,-3 12-2,0 11-5,3 0-5,-1 5-32,1 0-41,0 0-29,0 26-130,0 10-33,0 9-88</inkml:trace>
  <inkml:trace contextRef="#ctx0" brushRef="#br0" timeOffset="581606.7738">28088 14089 336,'8'4'299,"13"-3"-255,7 6 49,12-3 40,1-4-46,-4 0-60,-5 0-24,-10 0-3,-6-11-26,-8 2-69,-5-8-83,-3 1-84</inkml:trace>
  <inkml:trace contextRef="#ctx0" brushRef="#br0" timeOffset="581771.8623">28088 13946 836,'16'0'147,"34"0"-139,14 0 85,8 0-37,-6 0-48,-9 0-8,-12-3-131,-21-9-176</inkml:trace>
  <inkml:trace contextRef="#ctx0" brushRef="#br0" timeOffset="592405.654">28772 13591 64,'4'-9'77,"-2"4"6,2 1 45,-3 2 19,-1 2-31,0-5-34,0 5 6,0 0-40,0-1-2,0 1-3,0-3-19,0 1 14,3 2 3,-3-3-21,0 3 32,0-2-33,0 2 4,0 0-4,0 0-8,0 0 2,0 0-13,0 0 0,0 4-14,0 19 14,0 18 0,0 15 4,-4 2-4,-9-3 3,1-7-3,5-16 0,0-3 0,6-16 0,1-3 0,0-10 0,0 0-2,0 0 0,0 0-3,0 0 0,0 0-5,1 0 13,13 0-3,1 0 16,1 0-4,2 0 2,-1 0-14,4 0 6,-2 0-3,0 0-3,-5 0-6,-2 0-1,-2 0-14,-7 0-21,-1 0-31,-2-2-57,0 0 14,0-4-45,-7-4-157</inkml:trace>
  <inkml:trace contextRef="#ctx0" brushRef="#br0" timeOffset="592729.7858">28908 13723 213,'0'-14'185,"2"1"-161,1 2 42,2-2 15,1 4-32,0 2-5,-1 1-10,-3 6 17,-2 0 15,0 0-13,0 0 29,0 0-35,0 10-16,0 22-22,0 23 9,0 12 38,0 6-35,0 2-15,0-5 28,0-17-34,0-12 4,0-20-1,0-7-2,0-7-2,0-7-2,-2 2-37,2-2 3,0 0-74,0 0-27,0 0-23,0 0-59,0 0-130</inkml:trace>
  <inkml:trace contextRef="#ctx0" brushRef="#br0" timeOffset="593362.9688">29212 13679 252,'0'-11'255,"0"6"-182,0 3-7,0 2 41,0 0-49,0 0-4,0 0 1,0 0 5,0 0-2,0 0-26,-3 0-14,-9 6 33,-5 12-47,0 9 3,-4 14-3,3 9-4,3 10 4,4-1-4,2-2 0,9-6-1,0-4 2,0-11-1,5-3 2,11-6 0,1-8 6,-1-7-8,1 3 2,-3-13 3,0 0-4,-1-2-1,0 0 3,2 0-2,-1-13 7,2-12-8,-2-11 3,-1 0 18,-2-4-21,-8-1 14,-3 7 2,0 2 0,-3 15 24,-11 9-25,-6 8-15,-2 0 26,-4 18-26,-2 21-6,-3 11 6,2 7-23,11-12-22,9 0-51,9-19-94,7-11-76,20-15-96</inkml:trace>
  <inkml:trace contextRef="#ctx0" brushRef="#br0" timeOffset="593811.92">29498 13722 339,'-7'0'314,"2"0"-248,5 0 42,0 0-33,0 0-44,5 0-18,14 0-13,4-1 39,1 1 9,-2 0-24,-4 0 22,-8 0-22,-2 0-12,-6 0-3,-2 0-4,0-2-7,0 0 2,0 2-21,0 0 20,0 0-62,0 0-32,0 0-62,0 0-95,0 0-226</inkml:trace>
  <inkml:trace contextRef="#ctx0" brushRef="#br0" timeOffset="594348.0127">29414 13779 271,'-3'0'296,"3"0"-219,0 0 12,0 0-12,0 0-30,0 0-25,0 7-13,0 15 32,0 10-32,0 4 51,0 2-20,0-6-39,0-6 2,3-12-3,3-5 0,1-6-8,-4-3 8,0 0 0,1 0 0,2 0 7,8-6-6,9-14 17,9-6-5,0 4 12,5 7-23,-3 7-1,-1 3-1,-4 5 2,-2 0-7,-5 9 3,-1 15 2,-5 9-5,-8 3 10,-3 5-5,-5-2 3,0 2 3,-5-10-4,-9 2-2,-7-12 0,-2-6 21,-7 2-9,-5-9 12,-7-4 10,-1-4-23,-2 0 7,3 0-18,9-15 5,10 1-11,10 5 6,12 3-29,1-3-53,23 2-190,15 2-121</inkml:trace>
  <inkml:trace contextRef="#ctx0" brushRef="#br0" timeOffset="595161.4787">30061 13836 111,'0'-5'239,"0"1"-113,0 0-15,2-1-27,-2 1 2,0 4-4,0 0-11,0 0 17,0 0-26,0 0-5,0 0 1,0 0-29,0 4 4,0 18-33,0 14 4,0 12 46,0 6-23,4-4-15,2-1-5,1-11 2,-4-4-15,0-8 6,-3-6 0,0-11 0,0-7 2,0-2-2,0 0 13,0 0-11,-10 0 14,-9 0-16,-7 0 0,5-2-9,-2-7 9,4-1-11,5 0-2,5-4-48,3 3-14,6 3-49,0-8-82,0-1 3,13-3-142</inkml:trace>
  <inkml:trace contextRef="#ctx0" brushRef="#br0" timeOffset="595415.7838">29915 13808 552,'-5'-5'314,"5"5"-162,0 0-71,29 0-53,19-6 8,15 5 21,2-1-18,-6 2-2,-9 0-33,-17 0-8,-12 5-23,-16 6-38,-5 2-14,0 0-135,-21-1-115</inkml:trace>
  <inkml:trace contextRef="#ctx0" brushRef="#br0" timeOffset="596733.1163">27193 14562 538,'0'0'151,"0"0"-111,4 0-38,13 0-2,15 0 0,16 0 37,14 0 23,6 0 20,6 0-29,5 0-1,6 0-30,10 4 7,9 5 4,5-3-28,5 5 14,8-8-17,5-3 0,14 0 13,2-8-13,-3-8 0,-3 0-1,-16 3-6,-13 5-7,-17 5-24,-11 3 3,-9 0 28,-3 16 3,-7-1 4,-2-6 4,1 1-2,-4-5 18,6-5-3,1 0 1,1 0 19,-4 0-31,-10 0-3,-6-2-3,-13-1-5,-13 2 3,-10 1-13,-5 0 15,-3 0 0,0 0 1,1 0 8,2 0 7,2-1-11,9 1-7,0-4 2,2 0 0,-2 4-10,-3 0 4,-1 0-40,1 0 11,-3 0-9,-1 0 9,1 8-1,-5-7 31,5-1-1,1 0 12,1 0 9,5 0 42,-1 0-5,1-1-16,3-7-36,0 5 2,3 1-5,3 2 3,-2 0-5,-1 0 1,-3 0-12,-4 0 13,-4 0 3,-5 0 0,-2 0 24,-2 0-3,-1 0 11,0 0-2,0 0-29,0 0-2,0 0-4,0 0-44,0 0-22,0 0-89,-1 2-96,-10-2-330</inkml:trace>
  <inkml:trace contextRef="#ctx0" brushRef="#br0" timeOffset="597127.4432">30606 13848 568,'-7'-3'139,"2"3"-85,5 0 38,0 0-14,0 0-61,0 0-12,0 0 10,0 8-9,-7 26 11,0 25-3,-8 25 38,-5 12 0,2 11-44,-4-10-8,9-8-6,3-19-80,6-24-30,4-19-52,0-14-104</inkml:trace>
  <inkml:trace contextRef="#ctx0" brushRef="#br0" timeOffset="597866.6064">30906 14021 534,'-5'-1'151,"4"-4"-79,1 5 27,0 0-37,0 0-52,0 0-9,0 0-2,0 0-2,0 0 3,0 0 8,0 17-8,-2 6 59,-4 6 7,-2-4-29,1-4-3,1-1-20,1-2-13,5-3 13,0-6-14,0 3 0,0-6 0,0-1 0,0-5-2,13 0-1,6 0 3,8-4 13,5-21 7,17-14 7,12-14 2,14-5-21,6-6-8,-6 1-6,-7 5-56,-15 10-101,-14 11-248</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31:57.850"/>
    </inkml:context>
    <inkml:brush xml:id="br0">
      <inkml:brushProperty name="width" value="0.05292" units="cm"/>
      <inkml:brushProperty name="height" value="0.05292" units="cm"/>
      <inkml:brushProperty name="color" value="#FF0000"/>
    </inkml:brush>
  </inkml:definitions>
  <inkml:trace contextRef="#ctx0" brushRef="#br0">14663 11185 170,'-11'0'131,"4"0"-81,2 0-45,5 0 42,0 0 59,0 0-52,0 0-9,0 0-18,0 0 3,0 0 0,0 0-11,0 0 20,0 0 4,0 0 30,0 0-14,0 0-27,0 0-9,0 0 1,0 0 9,0 0 8,0 0-20,0 0-1,0 0 16,0 0-28,0 0-1,25 0 7,24 0-12,22 0 35,21 0-18,13 0-9,2 0 7,-5 0-15,-8 0-1,-8 0-1,-5 0 9,-12 0-16,-11 0 7,-13 0-5,-16-3-1,-14 1-10,-3-1-6,-10 3-10,0 0-53,5 0-77,-1-2-183</inkml:trace>
  <inkml:trace contextRef="#ctx0" brushRef="#br0" timeOffset="976.7866">15643 11025 532,'-13'-12'204,"0"5"-177,2 0 37,4 5 38,1-1-9,0 2-14,6-2-26,-2 3 3,2 0-14,0 0-40,0 0 7,0 0-2,0 0-3,0 0 22,0 0-24,0 0 10,0 0 8,0 0-15,0 0 11,0 0-8,0 0-7,2 0 25,19 0-20,10 16 29,12 7 10,3-1-29,4 2 1,-4-2-17,-7-4 2,-6-2-2,-14-4 0,-5-7-2,-7 0 0,-7-3-5,0-2 5,0 0-1,0 0 3,0 0 5,0 0-3,0 0-2,-2 4 8,-19 5-8,-8 5 0,-8 4 0,-8 1 0,0 8-2,1-8 6,8 0-4,10-7 4,8-4 0,9-5 12,7-3-15,2 0 2,0-3 17,0-36-18,2-9 0,9-1-2,-3 10 0,-2 13 7,-4 8-7,-2 4 0,2 7 7,0 7-6,-2-5-1,0 5 0,0 0 0,0-4-10,0 1-80,-9 3-118,-2-4-198</inkml:trace>
  <inkml:trace contextRef="#ctx0" brushRef="#br0" timeOffset="4975.7141">16609 10851 175,'-2'-11'405,"2"5"-282,0-4-120,0-2 8,0 5 9,2-5-10,2 5 15,0 5 27,-4-2-3,0 4 19,0 0-18,0 0 33,0 0 1,0 0-40,0 0-24,0 0-20,0 0 2,0 0-17,0 0 15,0 20-9,-8 10 9,-3 3 2,-1-2 1,4 0-3,3-6 0,3 1-2,2-3 4,0 3-2,0-4 5,0-2 0,7 2 6,11-6-11,7-2 0,0-4 6,4-6-4,0-2-2,-2-1 0,0-1 2,-4 0-2,-1 0 0,-2 0 0,0 0-3,3-11 3,-2-7 0,0-6 1,1-7 0,-5 4 8,-7-9-9,-1 2 0,-9 1 13,0-3-11,0 6 4,-14 2 12,-6 5 3,-4 6 11,-8 1-20,-7 4-7,-6 6 1,-2 4-6,4 2-5,4 0-2,3 12-19,-3 17-25,4 14-58,2 6-105,4-2-130</inkml:trace>
  <inkml:trace contextRef="#ctx0" brushRef="#br0" timeOffset="5442.2168">17015 10587 587,'0'-4'150,"0"1"-127,0 1 17,0 2 49,0 0-30,0 0-30,-9 0 13,-9 26-19,-9 13-21,-13 18 38,-11 15-5,-9 10 13,-3 0-23,3-3-21,13-11-1,7-12-3,11-13-1,7-10-10,7-8-4,3-12-17,5-5-24,5-6-83,-2-2-59,2 0-104</inkml:trace>
  <inkml:trace contextRef="#ctx0" brushRef="#br0" timeOffset="5943.8023">17155 10936 631,'0'-4'149,"0"2"-125,0 0 55,0 2 0,0 0-17,0 0-47,-2 15 7,0 18 3,-5 18 31,3 9-7,2 1-14,2 0-18,0-9 10,0-12-27,0-13 0,0-12-2,0-11 0,0-1-24,0-3-17,0-7-52,0-25-53,0-10-218</inkml:trace>
  <inkml:trace contextRef="#ctx0" brushRef="#br0" timeOffset="6112.8335">16943 11153 429,'0'0'512,"0"0"-380,36 0-112,17 0 24,12 0 36,-3 0-47,-4 0-33,-6 0-14,-19 0-111,-20 0-289</inkml:trace>
  <inkml:trace contextRef="#ctx0" brushRef="#br0" timeOffset="8523.8082">17763 11096 601,'-6'0'298,"0"0"-245,3-3-42,3 0 34,0 3 33,0 0-66,0 0-8,0 0 14,0 0-18,18 0 0,4 0-6,1 0 17,1 0-14,0 0 3,-1 0-17,-1 0 7,-4 0-40,-2 0-28,-6 0-18,-2-1-64,-6-13-57,-2 3-240</inkml:trace>
  <inkml:trace contextRef="#ctx0" brushRef="#br0" timeOffset="8742.1211">17763 10950 629,'0'0'678,"0"0"-534,7 0-144,34-11-7,9-2-1,11 4 8,-3 2-30,-9 6-12,-11 1-69,-18 0-138,-20 0-235</inkml:trace>
  <inkml:trace contextRef="#ctx0" brushRef="#br0" timeOffset="11495.0983">18791 10587 214,'5'-2'158,"1"0"-80,-1-1-25,2 1 9,-3-1 7,0 3-10,-1 0 27,-3 0-8,2 0-9,-2 0-8,0 0-7,0 0-2,0 0-28,0 0-24,0 24 12,-9 13-12,-11 11 0,-2 0 13,-5 4-12,-2-6 4,0-4-5,0-10 0,5-6 2,-1-8-1,2-4-2,0-5 2,0-4 1,7-2 9,1-3-11,3 0 0,3 0-9,-1-21 0,3-7-7,2-5 1,5-6 15,0 5 2,0 3-2,0 8 0,14 5 22,3 4-21,6 6 8,3 2 9,8 6-2,1 0-4,-1 2-10,0 21-1,-5 14 27,-3 5-26,-4 1 3,-1-5 0,-6-4-5,-1-13 0,1-6-8,-1-8-38,1-7-23,1 0-144,-3-29-195</inkml:trace>
  <inkml:trace contextRef="#ctx0" brushRef="#br0" timeOffset="13173.7795">19231 10669 72,'0'-3'513,"-5"1"-391,0-2-122,3 4 2,2 0 11,0 0-13,0 0 0,0 0 3,-2 0 4,-4 9-3,-1 14 15,-7 3 26,3 3 29,0 4-19,-2 1-1,4 0-5,5-4-16,4-2-3,0-4-16,4-4-2,13-2 25,8-1-29,4-8 2,2 0 6,5-8-10,-1-1 6,2 0-8,-2 0-2,1 0 22,-7-15-24,-7 1 4,-7-3 4,-3 3-2,-5-4 16,-5-6-7,-2-1-13,0-6 24,0-3-22,-14 0 5,-6 3-4,0 5 6,-3 8-2,-3 4-6,-2 9 0,-9 1 10,-3 4-13,-7 0-7,-1 14 5,-2 7-12,2 4-13,7 5-36,10-2-49,11 6-29,11-8-133,9 1-167</inkml:trace>
  <inkml:trace contextRef="#ctx0" brushRef="#br0" timeOffset="13585.6653">19471 10459 487,'0'-10'235,"3"2"-199,-1 4-27,0 2 38,-2 2 13,0 0-32,0 0 32,0 0-7,0 16-33,-9 30-15,-15 28 44,-7 21 23,-10 7-29,1 2-30,5-8 20,1-12-25,10-17 5,7-11-9,7-14-1,5-12-6,3-14-28,2-6-80,0-10-112,0 0-167</inkml:trace>
  <inkml:trace contextRef="#ctx0" brushRef="#br0" timeOffset="14884.0224">19738 10897 586,'-4'2'136,"-2"3"-133,1 0 1,3 0 25,2 6 0,0 0 5,0 6 43,0 2-29,0 2-11,2-3-7,11 0 4,3-3 17,2-2-24,0-3-27,4-4 22,-2-4-20,0-2 5,5 0 5,0-2-6,-2-19 8,0-2-14,-5-2 5,-11-3 10,-7 9-12,0-3 17,-5 4 9,-22 5-2,-10 6-4,-8 7-23,-7 0 1,8 5-13,2 11 12,13 2-20,11 1-45,16 1-89,2-6-170,0-10-337</inkml:trace>
  <inkml:trace contextRef="#ctx0" brushRef="#br0" timeOffset="16110.8331">20365 10437 50,'0'-7'531,"0"7"-404,0-3-95,0 3 52,0 0-2,0 0-32,0 0-22,-8 17-6,-9 24 23,-5 11-5,-7 7-11,7-3-1,0-5-2,4-10-4,7-13-4,0-10-16,9-10 19,2-1-20,-3-7-1,3 0 6,0 0 1,0 0 7,0 0 3,0-15-7,0-15 14,0-2-24,0-10-2,9-1 2,0-4 0,0-1 6,-2 3-6,-3 7 0,1 10 20,-1 9-13,-2 6 7,2 3-2,1 4-10,-3 3 2,-2 3-4,2 0 0,1 0-14,1 0 13,7 11-16,0 22 11,9 13 6,5 9 11,2 6-11,2-1 0,2-2-12,-4-12 12,-3-4 0,-4-10 0,-4-11 0,-5-4-3,-4-11 3,-3-2 0,-4-4 0,0 0 3,0 0-3,0 0 12,-13 0-1,-23 0 9,-9 0-20,-13 0 0,-6 4 4,-1 0 3,7-4-6,10 0-1,7 0 2,16 0-4,12 0-2,11 0-52,2 0-40,15 0-152,16 0-135</inkml:trace>
  <inkml:trace contextRef="#ctx0" brushRef="#br0" timeOffset="16527.9329">20715 10537 630,'-5'-3'137,"1"0"-132,4 3 43,0 0 2,0 0-31,0 19-9,0 21 33,0 15 72,-2 10-74,-2 1-35,-1-3 26,5-10-31,0-13 2,0-14-3,0-9 0,0-9-5,0-8-46,0 0-107,9-26-44,-3-19-202</inkml:trace>
  <inkml:trace contextRef="#ctx0" brushRef="#br0" timeOffset="16754.0327">20425 10517 551,'-8'-6'343,"8"2"-241,0 2-84,21-6 7,31 4-9,19-4 14,16-1 6,11 9 58,-1-3-54,-11 3-25,-14 0-15,-19 0-20,-15 0-23,-19 3-99,-15 6-192</inkml:trace>
  <inkml:trace contextRef="#ctx0" brushRef="#br0" timeOffset="19555.8837">21584 10798 551,'0'0'444,"0"0"-309,0 0-122,0 0 40,0 0-15,9 0-15,16 0-22,10-2 10,12-1 24,9 0-32,-3-3-1,-1 0 4,-5 2 4,-12 2-15,-10 0 5,-14 2-29,-9 0 7,-2 0-56,-4 0-22,-21 0-24,-2 0-173,8 0-372</inkml:trace>
  <inkml:trace contextRef="#ctx0" brushRef="#br0" timeOffset="20019.7272">21879 10490 378,'-7'-7'321,"-6"-3"-223,0 6-82,5 2 36,4 0 26,4 2-41,0 0-8,0 0 2,0 0-30,0 0-2,0 0 0,0 0 1,0 0 34,0 0-18,0 20 1,-4 12 60,-3 11-43,1 12 11,-2 7-21,4 5-17,4-6 25,0-15-31,0-5 2,0-15-3,0-9 6,0-8-12,0-7 6,0-2-31,0 0-10,0 0-85,0-14-124,4-4-214</inkml:trace>
  <inkml:trace contextRef="#ctx0" brushRef="#br0" timeOffset="20822.7022">22427 10529 492,'0'-4'156,"0"3"-151,-2 1 39,0 0 37,2 0-49,0 0 4,-2 0 10,-6 1-13,0 20-2,-5 8 3,-1 7 15,1 5 11,-1 1-33,5-1 5,7 0-28,2-5 0,0-8 6,2-5-5,17-8-5,0-3 19,8-5-16,4-5 16,2-2-17,1 0 2,-1 0 8,1 0-12,2 0 0,-7-5-1,-4-3 4,-8-1-8,-1-3 5,-3-2 0,-2-5 10,0-6-6,-2-8 7,-2-3 9,-5-2-15,-2-7 4,0 1-4,-2 1-4,-16 4 27,-2 7-11,-1 11 12,0 2-8,-4 9-14,-2 2-10,0 8 3,-2 0-15,-6 0 14,-7 18-41,-5 20-17,-3 15-32,4 5-98,6 0-134,18-8-339</inkml:trace>
  <inkml:trace contextRef="#ctx0" brushRef="#br0" timeOffset="21242.3353">22724 10267 538,'0'-6'121,"0"6"-87,0 0 14,0 0-3,0 0-6,0 18-30,0 28 23,-16 20 88,-17 19-77,-15 19-2,-7 10-20,-7-8-7,8-4 14,9-21-28,14-20-3,16-15-6,11-17-115,4-19-143,6-10-263</inkml:trace>
  <inkml:trace contextRef="#ctx0" brushRef="#br0" timeOffset="22182.7353">22901 10863 141,'0'-5'366,"0"3"-257,0 0-68,0 2 46,0 0-26,0 0-50,0 0 17,0 0-3,0 4-19,0 20 19,0 0 2,0-2 10,0-2 14,0-1-32,6-10 0,11 1-18,6-7 0,3-3 23,1 0-18,2 0 8,-2-18-7,-3-5 4,-6 1-5,-9-2-3,-7 4-1,-2 1 26,0 0-19,-11 5 30,-14 3-15,-6 10-19,-6 1-6,-1 0 1,-1 8-20,6 12 1,8 5-79,10-4-134,13-4-323</inkml:trace>
  <inkml:trace contextRef="#ctx0" brushRef="#br0" timeOffset="23034.547">24028 10738 129,'-5'0'94,"5"0"-15,-5 0 49,3 0-13,2 0 3,0 0-17,0 0-2,0 0 4,0 0-43,0 0 16,0 0-32,0 0-16,0 0 9,0 0-29,16 2-3,18 5 11,16-2-3,14-3 14,2 2-27,5-2 0,-4-2-9,-9 7-17,-9-7-51,-17 3-60,-19-1-125,-13-2-188</inkml:trace>
  <inkml:trace contextRef="#ctx0" brushRef="#br0" timeOffset="23681.6944">24456 10677 346,'-8'-3'264,"4"-2"-192,0 4 34,4 1 15,0 0-17,0 0-57,0 0-8,0 0 2,0 0-41,6 0 0,13 4 2,5 10 2,3 0 15,6 1-19,5 2 2,0-5 7,-5-7-5,-8 0-3,-9-3-1,-12 0 5,-4-2-13,0 2 8,0 2 0,-16 6 21,-17 2 5,-9 7-18,4-8 12,11-3-9,11-4 42,12-2-24,4-2-26,0 0 15,0 0-18,0 0 4,0-12-4,9-8 12,-5-2-8,-2 4-4,-2 12-6,0 3 1,0 3-55,0 0-91,0 0-246</inkml:trace>
  <inkml:trace contextRef="#ctx0" brushRef="#br0" timeOffset="29546.2037">25193 10606 583,'-6'-2'40,"4"-3"-26,2 5-21,0 0 7,0 0-8,0 0 7,-4 0 1,-2 0 0,-2 11 2,-1 3 7,-3 0 53,1 8 2,1 7-21,-4 0 1,5 5-14,3 0 12,3 4-8,3 2-7,0-2 17,0-1-24,18-4-9,4-2 0,3-7-7,2-4 1,2-3-5,0-8 0,2-6-5,0-3 5,3 0-1,3-5-8,3-19 12,5-10-5,-5-3 2,-7-3-5,-6-2-1,-11-1-1,-14 2 5,-2 1-8,-9 5 20,-22 0 2,-7 4-2,-4 5 3,-3 2 31,1 11-32,1 3 1,1 8-13,0 2-9,-3 0 0,-1 24-47,-6 12-61,0 4-72,8-2-221</inkml:trace>
  <inkml:trace contextRef="#ctx0" brushRef="#br0" timeOffset="29964.7649">25561 10289 610,'0'-2'168,"0"2"-161,0 0 18,0 0 56,0 0-54,-11 29-12,-11 27 36,-9 29-4,-11 26-12,-10 17-18,-17 16 7,-11 6 17,-1-1-39,12-19-4,18-27-1,15-29-42,11-32 18,13-19-26,7-17-77,5-6-94,0-13-267</inkml:trace>
  <inkml:trace contextRef="#ctx0" brushRef="#br0" timeOffset="30535.7151">25746 10840 552,'-4'0'178,"-5"0"-143,-3 0 24,2 28-22,-3 14 9,1 15-3,5 3-1,3 0-14,2-14-21,2-11-14,0-14 0,0-16-9,0 1 12,0-6-46,0 0-22,0-23-34,0-11-144,-2-6-180</inkml:trace>
  <inkml:trace contextRef="#ctx0" brushRef="#br0" timeOffset="30679.326">25528 10971 337,'0'0'351,"0"0"-268,4 0-28,32 0-12,20 0 56,12 0-19,4 0-63,-7 0-11,-11 0-6,-17 0-156,-19 0-93</inkml:trace>
  <inkml:trace contextRef="#ctx0" brushRef="#br0" timeOffset="32777.8842">26402 10894 117,'-2'0'176,"0"0"-46,-4 0-11,6 0 21,0 0-12,0 0-27,0 0-9,0 0 9,0 0-35,0 0-12,0 0-1,0 0-34,6 0 15,13 0-33,10 0 8,4 0 21,-1 0-27,-6 0-6,1 0-6,-4 0-63,-6 0-10,-1 0-92,-7-4-148,-5-15-301</inkml:trace>
  <inkml:trace contextRef="#ctx0" brushRef="#br0" timeOffset="33012.9986">26381 10735 702,'-6'-7'308,"4"3"-252,2 1-40,0 0 28,2 3-18,23 0-6,8 0-6,9 0 40,-2 0-54,-6 0-11,-8 6-58,-10-2-89,-9-4-187</inkml:trace>
  <inkml:trace contextRef="#ctx0" brushRef="#br0" timeOffset="34353.3926">27499 10650 168,'0'-10'0,"0"1"-150</inkml:trace>
  <inkml:trace contextRef="#ctx0" brushRef="#br0" timeOffset="37439.0076">27197 10360 229,'0'-5'245,"-2"3"-205,2 2-27,0 0 36,-2 0 21,0 0-44,-8 0-2,0 21 21,-9 14 12,0 5-16,-6 8-2,3 15 3,-3 10 29,3 8-54,6-2-4,6-1 26,7-14-8,3-5 15,0-5-5,0-6-26,9-8 23,7-8-38,-1-7 1,3-7 3,0-6-4,0-9-19,-1-3-44,1 0-105,-7 0-74,-1-17-263</inkml:trace>
  <inkml:trace contextRef="#ctx0" brushRef="#br0" timeOffset="37829.4369">27478 10553 641,'0'0'199,"0"0"-142,0 0 5,0 0-16,0 11-45,0 22 31,-6 20 18,-5 7-6,-1-2-31,3-2-11,3-15 2,2-9-4,2-15-16,2-5 9,0-10-61,0-2-64,0 0-65,0-16-172</inkml:trace>
  <inkml:trace contextRef="#ctx0" brushRef="#br0" timeOffset="38282.6945">27947 10511 461,'0'0'212,"0"0"-158,0 0 7,0 0 29,0 0-53,0 13-12,0 20 27,0 21 42,-18 7-43,-5 2-20,4-5-17,-4-7 18,9-13-31,5-16 3,5-9-4,2-8-4,2-5-16,0 0-66,0 0-106,0-5-50,0-18-240</inkml:trace>
  <inkml:trace contextRef="#ctx0" brushRef="#br0" timeOffset="38466.9795">27586 10752 695,'0'0'421,"0"0"-357,19 0-59,28 0 17,20 0 19,7-3-26,-7 1-15,-9-1-25,-12-1-78,-19 2-260</inkml:trace>
  <inkml:trace contextRef="#ctx0" brushRef="#br0" timeOffset="39088.8504">28548 10455 653,'3'-6'79,"1"4"-73,-2-1-3,-2 3 4,0 0-7,0 0 0,0 15 9,0 19 56,-18 8 18,-11 8-13,-4 1-16,-7-1-4,-1-6-25,8-10-16,4-10 3,5-12-12,4-2 6,2-4-14,2-6 5,5 0-23,0 0-2,2-11-34,3-8 22,0-9 22,6 5 18,0-2 12,0 7-2,10 3 5,10 7 5,4 3-10,5-4 6,-2 9-8,-2-1-4,-6 1 28,-3 0-22,0 0 8,0 3 8,-4 12-14,5 5 10,1 2-22,-3 4 2,5-2-10,0-4-19,-2-8-51,0-3-48,-5-9-58,-4 0-188</inkml:trace>
  <inkml:trace contextRef="#ctx0" brushRef="#br0" timeOffset="39827.7432">28936 10524 305,'-13'5'419,"-5"12"-347,-7 10-51,3 11 56,-4 5-33,3-1-16,3-3-25,7-7-3,2-13 4,6-12-4,2-4 0,3-3-3,0 0-4,0-3 3,10-23-3,19-15 7,2-9 0,3 0 7,-7-3-7,-8 9 0,-3 8 0,-7 10 16,-5 8 3,-4 8 40,0 3 1,2 5-34,-2 2 19,0 0-29,2 0-11,-2 0 0,0 0-5,6 0-6,0 19 5,3 11-4,1 18 5,4 5 0,1 7 1,6-2 4,-3-4-4,-1-13-1,-3-4 0,-5-16-1,-7-1-6,0-14 7,-2-5 0,0 3 2,-2-4-1,-25 0 12,-6 0-5,-7 0 1,-5 0-12,-3 0 3,0 0-5,-1 0-4,7 0-16,11 0-24,8 0 0,10 0-37,9 4-36,4 0-126,0 0-166</inkml:trace>
  <inkml:trace contextRef="#ctx0" brushRef="#br0" timeOffset="40273.6265">29295 10529 527,'-4'-4'307,"4"3"-268,0-4-3,0 5-16,0 0-16,0 0 5,0 0-6,0 0 16,-2 0-8,-7 16-1,-5 18 32,-3 11 31,1 7-38,7-4 0,7-4-35,2-6 4,0-6-4,0-9-4,0-10-22,0-5-80,0-6-88,0-2-57,0 0-160</inkml:trace>
  <inkml:trace contextRef="#ctx0" brushRef="#br0" timeOffset="40494.9825">29068 10529 422,'17'-12'153,"8"2"-72,8 0 58,13 2-4,8 2 5,4-1-59,1 7-24,-12 0-45,-10 0-12,-10 0-56,-6 0-89,-13 0-73,-5 0-123</inkml:trace>
  <inkml:trace contextRef="#ctx0" brushRef="#br0" timeOffset="40836.742">29578 10249 465,'0'0'254,"0"0"-218,0 0 13,0 4 25,16 34-34,6 24 40,-4 24-17,-7 26-25,-8 17-6,-3 5-32,-8-4-15,-21-10 11,-6-19-30,-3-15 9,-2-19 5,-1-17-94,6-25-64,4-14-227</inkml:trace>
  <inkml:trace contextRef="#ctx0" brushRef="#br0" timeOffset="41933.8544">30064 10495 182,'0'-2'307,"0"2"-193,0-3-43,0 3-7,0 0-29,-5 0-35,1 13 5,-2 8 4,-3 1-1,-3 1 3,-1 4-9,-3 3 24,1 1 6,-1 6-19,3 1 14,3 0 10,8-3-27,2-4 21,0-3-29,8-6-2,16-9 12,7-3-12,9-10 6,7 0-6,4-10-15,1-18 8,-4-7-9,-3-5 8,-13 0 8,-15-1 3,-10 2 5,-7-1 24,0 0 0,-16-1 52,-11-1-50,-4 5 30,-4 2-18,-7 12-28,-8 16-10,-6 7-8,-2 7-53,-4 36 0,11 15-72,11 13-71,20-6-128</inkml:trace>
  <inkml:trace contextRef="#ctx0" brushRef="#br0" timeOffset="42329.4678">30431 10261 806,'0'-3'184,"0"3"-131,0 0 3,-4 10-12,-27 33-27,-13 27-12,-16 32 21,-17 14-9,-9 15-10,-1-7-1,7-16-6,17-23-8,21-27-19,15-20-27,13-16-51,14-19-71,0-3-162</inkml:trace>
  <inkml:trace contextRef="#ctx0" brushRef="#br0" timeOffset="42783.9436">30519 10922 565,'5'0'137,"6"3"-109,6-3 30,10 0 18,4 0-27,10 0 10,-4-7 23,-1-7-57,-5-2-21,-11-1 13,-9 0-17,-11-1 11,0 0 23,-29 0 6,-15 6-1,-12 4-30,-2 8-5,4 0 11,17 4-15,14 17-15,23 2-124,0-5-360</inkml:trace>
  <inkml:trace contextRef="#ctx0" brushRef="#br0" timeOffset="200002.9713">20697 13957 390,'-8'0'86,"-2"0"-80,6 0 23,2-2 30,2 2-33,0 0-14,0-5-9,0 3 6,0 2-14,0-2 10,0 2 10,0 0 112,0 0-6,0 0-18,0 0-8,-2 0-54,2 0 18,0 0-49,0 0-4,0 0-3,0 0-3,4 0-2,27 0-6,21 0 16,19 0-9,11 0 1,1 0 0,-10 0 1,-10 0 1,-14 0-2,-7 0 0,-9 0 9,-8 0-19,-7 0 10,-9 0 0,-5 0-4,-2 0 4,1 0-6,3 4 1,10 3-84,4-7-75,2-7-332</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36:12.181"/>
    </inkml:context>
    <inkml:brush xml:id="br0">
      <inkml:brushProperty name="width" value="0.05292" units="cm"/>
      <inkml:brushProperty name="height" value="0.05292" units="cm"/>
    </inkml:brush>
  </inkml:definitions>
  <inkml:trace contextRef="#ctx0" brushRef="#br0">2139 6675 172,'0'-2'3,"0"-4"7,0 2 4,3 0 13,-1 2-4,-2 0-15,2-3 24,-2 5 41,0-1-5,0-1-6,0 0-30,0-2-32,0-1 0,0 5-4,0-5-3,0 5-1,0 0 8,0 0 13,0 0 21,0 0 1,0-2 16,0 2-17,0 0 3,0 0 9,0-2-22,0 2 22,0 0-8,0 0-8,0 0 24,0 0-24,0 0-4,0 0-7,0 0-11,0 0-16,0 0 1,0 16-7,0 23 14,0 19 5,0 16 10,0 2-5,0 8-3,5-1 11,1-4-14,1 0 2,2 5 28,2 0-23,-2-2-6,3 10 4,0 5-3,-1-2 6,1-4-12,-3-10 0,-1-12 20,2-6-18,1-5 3,-3-8-5,2 0 15,-1-5-22,-1 2 7,-1-1 0,0 0 11,-3-2-6,-1-3-5,-1 3 1,2 4 10,-4-3-12,0-3 1,0-3 0,0-2 4,0-9-3,2 0-1,2-8 0,-1-6 9,-1-2-17,-2-6 8,0-4 0,0 2 3,0-4-1,0 2-2,0-2 0,0 0 15,0 2-24,0 5 9,0-2 0,0 9 0,0 2 0,0-2 0,3-4-1,-3-4 6,2 1-17,-2-7 9,0 0 3,0 0 2,0 0-2,0 0 0,0 0-8,0 0-47,0 0 21,0 0-30,0 0-3,0 0 14,0 0-37,0 0-3,0 0 39,4 0-17,5 0-21,4-7-82,1-15-147</inkml:trace>
  <inkml:trace contextRef="#ctx0" brushRef="#br0" timeOffset="1147.6558">2263 9038 82,'-4'0'365,"2"0"-245,2 1-78,0-1-20,0 0 35,0 0-36,0 0-14,0 0 8,0 0-12,0 0 0,2 2 25,8-2-4,3 2 25,7 3 3,7-5-16,9 2 9,8-2-13,14 0 2,4 0 1,1 0-27,-1 0 11,-10-9-17,-5 6-2,-1-1 18,-5 4-11,-1-2-2,-3 2-5,-1 0 14,-1 0-19,0 0 5,-2 0 0,5 0 18,1 0-9,7 0 15,0 0-20,5 0 11,-4-3-12,2 1-3,-4-3 0,-5 2 2,0 3 2,-3 0-4,0-2 0,-2 0 9,-1 0-11,1 0 2,1 2 0,-1-1 4,6-2-3,-1-1 3,0 0-4,-2 2 3,2-2-6,0 3 3,3-3 0,-3-3 3,2 4-1,3 1-2,-3 2 0,3 0 6,-8 0-11,-1 0 5,-5 0-2,-2 0 2,2 0 0,-2 0 2,3-5-2,-1 3 10,2-3 7,-2 2-15,0 1-1,1 2 12,-3-2-12,-2 2 1,-7-2-2,0 2 6,-5 0-11,-4 0 5,-3 0 0,-2 0-2,-4 0 4,0 0-2,1 0 0,-3 0-20,0 0 12,2-4-94,2-15-119,-2-14-172</inkml:trace>
  <inkml:trace contextRef="#ctx0" brushRef="#br0" timeOffset="2245.3255">4451 6749 49,'0'-6'25,"0"1"19,0-4 4,0 1-6,0-4 36,0 2 10,0-4-9,0 2-41,0 1-20,0-4-13,0 4-5,0 0 0,0 1-1,0-4-3,3-2 2,-3 0-4,0 4 12,0 0-5,0 6 30,0 1 0,0 2 0,0 1 14,0 2-6,0-2 14,0 2-33,0-2-2,0 2-1,0-2-9,0 2 1,0 0 8,0 0-11,0 0 27,0 0-26,0 0 11,0 0 6,0 0-15,0 4-7,0 24 3,0 12 6,0 14 52,2 14-48,9 8-3,-3 6-7,6 5-3,-1 3 5,-3 0 0,0 3 4,-1-5 29,-5-5-30,2-6 7,-4 1 1,2 1-7,0 3 9,1-4-20,1-1 3,2-4 0,-4-3-3,3-3 0,-5 5 1,-2-2 3,0-1 0,0-2-4,0 0 0,0-9 41,0-8-32,6-6 6,-2 0 3,6-8-14,-3 5 5,-1-2-9,0 6 0,-1-3 1,-2-1-1,-1-7 0,0-8 3,0-14-3,1-1 2,-1-9-2,-2 0-1,0-2-12,0 0 1,0 0 7,0 0 3,0 5-4,0 9 3,0 0-2,0-3 5,0 3-15,0-7 15,2-7-42,9 0-48,3-29-112,-6-29-181</inkml:trace>
  <inkml:trace contextRef="#ctx0" brushRef="#br0" timeOffset="4749.3089">2128 6703 181,'0'0'115,"0"0"-56,0 0-32,0 0 5,0 0 21,0 0 5,0 0-2,0 0 11,0 0-22,0 0 38,0 0-22,0 0-4,0 0-4,0 0-26,0 0-7,0 0-8,0 0-4,0 0 4,0 0-12,0 0 0,0 0-1,0 0 1,0 0-1,0 0-2,0 0 1,5 0-3,13 0 8,6 0-3,10 0 13,3 0-13,11 0 13,7 0-3,3 0-2,4 0 5,-4 0-13,-4-1-1,-3-4-1,-2 3 2,-2 1 0,-3-6-1,1 5 11,-1-1-17,4 0 7,-6 1 0,3-2-3,-3 1 7,-2-2-4,3 3 0,-4 1 2,3 1-8,-1-3 6,-3 3 0,-3 0-1,1 0 6,-2 0-4,2-2-1,-3-6 1,0 2-5,-2-1 5,-2 0-1,0 5 1,-4 0 0,-1 2 3,1 0-4,1-1 2,6 1-5,1-3 7,6 1-4,0-2 4,3-4-4,1 0 7,-3-1-7,0 2 2,-5 2-3,0 2 1,-9-3 0,3 3 0,0 0 0,2 1 8,5-4-8,2 0 4,2 0 2,3 0-4,-1 0-2,-2 2 4,-5 2-1,-1 2-1,-8 0-2,-3 0 0,-1 0-2,-1 0 2,-4 0 0,3 0 5,-5 0-4,-1 0 0,-1 0-1,-1 0-28,-8-5-32,-4-12-232</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39:48.658"/>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
  </inkml:definitions>
  <inkml:trace contextRef="#ctx0" brushRef="#br0">2529 6846 143,'-2'0'108,"2"0"-66,0 0-33,0 0-6,0 0-6,0 0 2,0 0 1,0 0 10,0 0 9,0 0 27,0 0 23,0 0-11,0 0 39,0 0-48,0 0-40,0 0 8,0 0-14,0 0-1,0 0 17,0 0-18,0 0 15,0 0-16,0 0 0,-13 3-7,-16 28 0,-14 16-14,-10 14 20,-5 13 0,5-2-11,5-3 5,9-9 7,7-16-12,12-12-20,9-14-33,9-10 8,2-8-154,2-5-36</inkml:trace>
  <inkml:trace contextRef="#ctx0" brushRef="#br0" timeOffset="397.7077">2835 6784 59,'7'-2'73,"-7"-1"-57,0 3 12,0 0 24,0 0 39,0 0 5,0 5-50,-14 18 12,-17 16 5,-11 15-30,-12 16 18,-10 17-33,-7 5 4,-10 4-9,10-13-13,11-5 0,13-20-10,24-15-49,14-11-24,9-23-114,0-9-112</inkml:trace>
  <inkml:trace contextRef="#ctx0" brushRef="#br0" timeOffset="774.433">3167 6805 226,'0'-7'280,"0"-3"-257,0 4-20,0-1-3,0 2 16,-2 5 9,-9 0 4,-7 0-28,-14 26 14,-12 22-15,-18 26 0,-19 24 18,-12 20-17,-7 9 24,1-5-18,15-12-4,12-25-3,26-21-9,17-23-71,13-24-37,11-17-151</inkml:trace>
  <inkml:trace contextRef="#ctx0" brushRef="#br0" timeOffset="1224.5077">3441 6834 193,'2'-6'94,"1"2"-92,-1 2 2,1 2 23,-3 0 53,0 0 2,0 0-15,0 0-40,-3 18-11,-23 24-5,-17 20 10,-20 25-6,-16 24 9,-25 24 2,-20 25-26,-14 11 0,-3-1 19,8-13-11,15-28 0,26-20-2,25-21-6,22-19-48,29-23-52,16-24-120,0-22-1</inkml:trace>
  <inkml:trace contextRef="#ctx0" brushRef="#br0" timeOffset="1658.2882">3823 6775 308,'-29'21'153,"-5"11"-153,-9 10 4,-5 9 0,-8 14 5,-11 18 6,-11 23 61,-16 21-18,-10 24-23,-8 7-30,3-5-5,9-17-5,17-23-50,16-19 1,13-16-27,8-11-68,13-19-6</inkml:trace>
  <inkml:trace contextRef="#ctx0" brushRef="#br0" timeOffset="2085.0507">4267 6778 113,'12'0'73,"-5"0"-71,-3 0 23,-2 0 35,-2 0 22,0 0 24,-4 15-40,-25 26 8,-13 15-13,-18 28-15,-19 22-16,-16 23-14,-26 25-5,-18 24 3,-23 13-14,-16 4-2,3-9 2,19-29 31,23-29-15,38-24-16,30-28-10,25-19-6,24-19-70,16-18-68,9-20-127</inkml:trace>
  <inkml:trace contextRef="#ctx0" brushRef="#br0" timeOffset="2482.2591">4475 7222 164,'0'-3'468,"0"1"-455,-15 2-13,-16 0-2,-2 19 2,-13 12 14,-2 18 17,-16 21 19,-15 32-7,-17 35-6,-22 26-15,-15 23-17,-10 3 12,-2-15-17,18-17-3,22-36-14,31-33 9,32-30-25,28-28-46,14-30-132,29-18-144</inkml:trace>
  <inkml:trace contextRef="#ctx0" brushRef="#br0" timeOffset="2839.2437">4232 8020 238,'8'-3'49,"-2"1"-32,-2 0 23,-4 2 24,0 0 30,-4 10-6,-29 33-58,-19 32 0,-17 26 0,-18 15-22,-4 6-11,0-12 3,12-22-10,19-17 2,22-27-18,25-21-70,13-23-80,9-2-100</inkml:trace>
  <inkml:trace contextRef="#ctx0" brushRef="#br0" timeOffset="3082.0623">4269 8374 472,'-23'21'26,"5"4"-26,1 8 0,-8 8 13,-6 10 8,-9 21-14,-16 11 6,-6 10-13,-1-5-8,5-12-63,13-20-134</inkml:trace>
  <inkml:trace contextRef="#ctx0" brushRef="#br0" timeOffset="3736.6606">2405 8274 150,'-11'0'149,"2"0"-149,2 0-47,5 0 47,-1 0 3,3 0 42,0 0-2,0 0 17,0 0 20,0 0-43,0 0-2,0 0 6,5 5-28,15 31-4,13 30 28,15 33-4,14 25 1,3 21-29,3-5-5,1-16-1,-11-15-82,0-28-25,-8-23-35,-10-26-8</inkml:trace>
  <inkml:trace contextRef="#ctx0" brushRef="#br0" timeOffset="4094.238">2679 7516 573,'-5'-10'111,"5"7"-111,0 3-14,14 0 6,17 21 8,11 51 0,14 38 53,9 40-22,6 31 3,1 5-34,-1-7-34,-5-15-26,-7-27-41,-8-25 19,-11-34 7,-15-34-194</inkml:trace>
  <inkml:trace contextRef="#ctx0" brushRef="#br0" timeOffset="4395.4372">2933 7163 338,'5'-4'54,"24"4"-50,8 0-4,17 36 69,11 36-15,3 44 20,3 53 32,-3 31-72,-8 13-14,-7-5-20,-1-27-42,-5-41 15,-3-40-72,-1-40-59,-12-46 100,-7-19-106</inkml:trace>
  <inkml:trace contextRef="#ctx0" brushRef="#br0" timeOffset="4622.3154">3566 7038 423,'7'21'223,"6"42"-214,14 36-9,11 27 0,11 24-5,-1 5-27,0-5-4,-3-12-10,-12-25-37,-7-30-44,-6-32 14,-8-27-46</inkml:trace>
  <inkml:trace contextRef="#ctx0" brushRef="#br0" timeOffset="4846.8415">3934 6965 631,'0'2'169,"3"49"-169,18 26-37,10 25 37,14 14 12,9 8-12,4 11 2,2-9-4,-9-20-58,-2-32-62,-11-45-154,-9-29 106</inkml:trace>
  <inkml:trace contextRef="#ctx0" brushRef="#br0" timeOffset="4977.3429">4340 6914 456,'-5'30'291,"5"51"-291,0 47-15,23 24 15,15 10-65,6-11-173</inkml:trace>
  <inkml:trace contextRef="#ctx0" brushRef="#br0" timeOffset="11935.6582">2516 9810 222,'-8'0'79,"6"0"-66,2 0 30,0 0 36,0 0-29,0 0 3,0 0 18,0 0-12,0 0 5,0 0-13,0 0-4,0 0 5,0 0-25,0 0-7,0 0-19,0 0 11,0 0-14,2-9 2,13-5 0,5-4-1,7 1 2,4-2-1,9 3 0,2 0 5,-3 9-11,-8-5 6,-14 12-5,-10 0 0,0 0 1,-7 7-5,0 15 9,0 9 0,-14 8 11,-11 10-11,-4-5 0,-4 0 19,2-6-13,4-6 5,8-9 5,5 0-14,1-5 28,4-4-21,-1-4-6,6-4 13,4 1-15,0-6 2,0-1-3,0 0 10,0 0-6,0 2-2,4-2 4,17 0 33,4 0 0,4 0-7,2 0-9,-4 0-20,-6 0 7,-11 0-10,-4 0-7,-1 0 4,-5 0-30,0 0-3,2 0-9,2 0-82,10 0-16,-1 0-127,-1 0-278</inkml:trace>
  <inkml:trace contextRef="#ctx0" brushRef="#br0" timeOffset="12175.8164">2917 10020 390,'0'-2'255,"0"2"-205,0 0-37,0 0 0,0 13 0,0 12 26,0 9 44,0 3-30,0-5-2,-4-1-18,-2-6-28,-1-4-5,2-6-8,3-8-74,2-4-40,0-3-126,0 0-91</inkml:trace>
  <inkml:trace contextRef="#ctx0" brushRef="#br0" timeOffset="12646.988">3107 9828 311,'0'0'367,"0"0"-291,0 0-49,0 0-25,2 0 17,16 7 1,2 4 11,4-8 15,1 2-4,0-5-15,-1 0-3,-1 0-11,-6 0 21,-5-8-31,-4-3-1,-5 6 19,-3-6-4,0 3 12,0 3-4,0-5-23,0 1 22,0-3-24,-5 2 0,-3-3 10,-6 1-9,-5 1 2,0 1-3,-6 6-8,-4 4 1,2 0 7,3 0-9,2 6 8,10 8-16,4-2-19,8 2-35,0 4-109,0-6-54,0-5-319</inkml:trace>
  <inkml:trace contextRef="#ctx0" brushRef="#br0" timeOffset="13053.47">3094 9974 270,'-5'6'172,"5"6"-162,0-2 6,0 6 45,0 0 38,5 0-34,13 3-13,3-8 13,8 1-13,5-3 3,1-6 6,2-3-27,-4 0 16,3 0-34,-3-8-8,-2-10 5,-4-3-12,-4 2 6,-13-5-1,-5 0-1,-5-1 26,0-1-16,-13 1-1,-18 4 3,-5 9-13,-5 5 7,-3 7-7,-1 0 8,5 7-5,5 18-7,8-5-6,6 0-16,13 2-50,8-2-57,0-6-86,27-2-145</inkml:trace>
  <inkml:trace contextRef="#ctx0" brushRef="#br0" timeOffset="13720.5539">3573 9936 271,'0'0'448,"0"3"-366,0 8-82,0 1 0,7 6 5,-1 1 7,-2 0-6,1-5 7,-2-6-11,-1 0 18,-2-6-18,0 0 9,0-2 19,0 0-5,0 0 14,0 0-3,0-16-36,0-2 39,0-6-25,0 0-1,2 0-2,13 0-9,1 4 6,2 8-7,2 0 4,-2 6 9,-3 6-14,1 0 0,-3 0 0,-2 9-9,1 16 9,-6-4-2,-3 3 6,-3-1-4,0-7 3,0-7 8,0-2 4,0-7-9,0 0 7,0 0 2,4-4-12,4-16 9,4-6-12,3-3-27,4 2 17,-1 8 6,-5 6 3,-2 5 1,-4 8-1,-1 0-11,3 0 8,0 14 4,2 12 4,0 8 2,-6 2 2,-3 0-4,-2-8 2,0-2 0,0-6-6,0-6-3,-2-2 3,-9-8-24,-1-1-29,1-3-81,5 0-104,1-9-227</inkml:trace>
  <inkml:trace contextRef="#ctx0" brushRef="#br0" timeOffset="14178.9562">3963 9671 495,'0'-8'230,"3"2"-198,20 0-2,8 2 8,4-2 16,-4 6-13,-5 0-26,-4 0-11,-6 6-4,-7 8-9,-9 5 1,0-2 8,-6 1 0,-17-2 30,3-5 1,0-1 13,6-9-10,6-1-25,3 0 21,5 0-27,0 0-3,0-13-4,18-1-15,8 5 13,6 6 2,-5 3-2,-5 0-4,-4 0 7,-11 12-7,-5 9 10,-2 1 10,0 0 13,-14-2 16,-8-1-10,-4-9 15,1-1-44,4-9-16,6 0-50,9-9-154,1-17-363</inkml:trace>
  <inkml:trace contextRef="#ctx0" brushRef="#br0" timeOffset="15335.9514">4620 9777 403,'0'-2'229,"0"2"-135,0 0-9,0 0-4,0 0-73,0 12-8,7 20 0,0 10 29,4 3 12,-5-5-41,1-8 7,0-4-16,-7-6-5,0-10-30,0-2-9,0-8-36,0-2-44,-11 0-115,2-4-139</inkml:trace>
  <inkml:trace contextRef="#ctx0" brushRef="#br0" timeOffset="15588.5327">4581 9753 733,'0'0'182,"0"0"-168,0 0 5,22 0-3,9 0 0,7 0 31,2 0-20,1 0-22,-6 7 14,-6 0-19,-5 0-2,-6-4-2,-2-1-15,-7-2-17,-7 0-43,-2 0-43,0 0-28,-7 0-220</inkml:trace>
  <inkml:trace contextRef="#ctx0" brushRef="#br0" timeOffset="15789.0602">4567 9962 753,'0'0'186,"0"0"-145,29 0-8,14 0 32,1-4-23,-1-1-33,-10 5-9,-8 0-23,-10 0-65,-11 0-33,-4 0-62,0 0-72,-25 15-42</inkml:trace>
  <inkml:trace contextRef="#ctx0" brushRef="#br0" timeOffset="15923.7456">4603 10055 45,'0'2'543,"0"1"-431,15-1-98,21 2 65,9-4 16,3 0-68,2 0-16,-8 0-11,-6 0-81,-17 0-158,-16-9-226</inkml:trace>
  <inkml:trace contextRef="#ctx0" brushRef="#br0" timeOffset="16195.287">5082 9806 650,'0'0'363,"0"0"-304,0 0-45,0 13-3,5 19-5,-1 9 16,3-1 19,-3-4-36,-2-7-5,0-10 0,-2-7-22,0-6-12,0-6-37,0 0-38,0 0 21,0-12-45,0-13-305</inkml:trace>
  <inkml:trace contextRef="#ctx0" brushRef="#br0" timeOffset="16411.9438">4839 9752 666,'-5'-3'311,"5"3"-235,0-4-24,19-1-18,18 0-24,19-1 1,6 6 27,-4 0-38,-4 0-5,-10 0-32,-10 0-47,-7 2-68,-11 2-88,-8 1-180</inkml:trace>
  <inkml:trace contextRef="#ctx0" brushRef="#br0" timeOffset="16744.4079">5270 9854 516,'0'6'130,"0"2"-72,0-7 21,6 2-11,3-1-39,1-2-1,2 0-21,1 0 2,-3-9-2,-2-19-1,1-2 14,0-8-3,0 0-10,2 1 14,0 11-4,-1 9 3,-2 5-6,1 9-3,0 3-11,4 0 0,6 23 0,0 17 4,1 13 0,1 6 0,-6-1 7,-1-1-7,-6-9-1,-1-11-3,-5-5-26,-2-15-13,0-8-92,0-9-45,-23 0-216</inkml:trace>
  <inkml:trace contextRef="#ctx0" brushRef="#br0" timeOffset="16907.1757">5243 9926 26,'0'1'872,"0"-1"-764,27 0-106,15 0 43,7 0-16,4 0-29,-2 0-51,-7 0-136,-7 0-164</inkml:trace>
  <inkml:trace contextRef="#ctx0" brushRef="#br0" timeOffset="17306.2283">5700 9939 507,'0'0'271,"2"0"-237,4 0 45,3 0-28,3 0-11,-2-9-9,1-14-25,-5-3 5,-6-6-11,0 1 2,0 6 16,-3 6-15,-4 5 8,3 7 3,4 6-5,0 1-9,0 0-14,4 13-18,19 18 26,-1 8 10,-3 2-4,4-1 11,-3-5-6,-2-10 18,-2-9 0,-5-11-19,-2-5 28,2 0-2,0-9 18,-2-23-3,-4-6-40,-5-2-5,0-1 0,0 10-20,-14 4 19,-4 9-32,7 9-3,4 4-24,3 5-58,4 0-92,0 0-247</inkml:trace>
  <inkml:trace contextRef="#ctx0" brushRef="#br0" timeOffset="17637.2757">6074 9818 553,'0'12'199,"2"9"-193,4 9 46,11 1 16,0 3-17,3-10-11,3-4-8,-1-8-6,0-3-11,0-9-11,1 0 34,0 0-16,-2-26 3,2-6 7,-3-5-12,-7-1 0,-9 0-20,-4 4 6,-4 3 14,-27 8-20,-13 6 0,-8 13 0,-4 4-5,5 0-5,11 22-2,11 4-41,18 2-26,11-2-127,0-5-123</inkml:trace>
  <inkml:trace contextRef="#ctx0" brushRef="#br0" timeOffset="17860.2768">6419 9503 384,'0'-4'523,"0"4"-458,0 24-59,0 31-6,10 24 31,-2 9 2,5 7 11,1 1-12,1-12-32,8-15-44,-5-34-176,-5-28-188</inkml:trace>
  <inkml:trace contextRef="#ctx0" brushRef="#br0" timeOffset="20941.9761">2568 10696 293,'0'-2'260,"0"0"-184,2-1-11,-2 3 21,0 0 8,2 0-36,-2 0 12,2 0-25,3 5-20,1 25 30,1 6-7,-2 14 3,-3 4-20,-2-4-29,0-7 6,0-7-8,0-11 0,0 0-6,0-9 6,-7-2-19,2-2-4,1-8-34,4-4-19,0 0-72,0-2-28,0-26-41</inkml:trace>
  <inkml:trace contextRef="#ctx0" brushRef="#br0" timeOffset="21257.297">2358 10700 771,'0'-2'197,"0"0"-163,0 2-12,0-2 22,9 2-12,16 0-13,10 0 48,11 0-9,8 0-36,11 0 10,-3 0-32,-8 0 0,-7 0 0,-16 0-30,-8 0-16,-8 0-30,-7 0-16,0 0-34,-2 0-47,-6-10-91</inkml:trace>
  <inkml:trace contextRef="#ctx0" brushRef="#br0" timeOffset="21807.1334">2824 11048 175,'0'3'325,"0"-3"-217,0 0-53,0 4-24,0 5-7,4 0 33,5 1-8,5 0 34,-1-4-34,-2 5 4,2-6 0,1-3-18,1-2-5,1 0-17,0 0-6,2-7 26,-3-7-30,-3-6 6,-4 3 2,-8 1-7,0-2 3,0-1-7,-2 3 2,-16 2 3,-11 2-1,-2 6-4,-3 6 5,1 0-5,6 4 2,10 10-2,7 7-19,10 5-19,0-1-99,23-2-62,12-7-133</inkml:trace>
  <inkml:trace contextRef="#ctx0" brushRef="#br0" timeOffset="22518.3606">3303 11051 301,'-6'0'490,"6"0"-393,0 0-64,0 0-13,11 0 8,11 0 0,3 0 45,1 0-18,-2 0-29,-3 0-20,-1 0-6,-7 0-42,-4 0-51,-9 0-137,0 0-113</inkml:trace>
  <inkml:trace contextRef="#ctx0" brushRef="#br0" timeOffset="22752.7467">3292 10917 755,'-5'-3'216,"5"1"-185,0 2 14,0 0-14,5 0-21,15 0 5,7 0 30,0 2-11,-3 6-17,3-4-17,-5 0-2,0-4-35,3 2-118,-6-2-88,-2 0-262</inkml:trace>
  <inkml:trace contextRef="#ctx0" brushRef="#br0" timeOffset="23642.4729">3867 10654 588,'-2'-2'267,"2"0"-211,0 0-3,0 2 0,11 0-37,13 0-5,8 0 68,-4 0-34,1 6-27,-6 9 7,-5 2-25,-11 3 0,-5 0-1,-2 3 3,-7 6-2,-22-2 7,-4-4-1,-3-7 12,5-6-18,6-1 2,9-7 6,10-2-1,4 0 2,2 0-9,0-9-10,18-3 7,8 0-12,1-1 15,0 8-2,-1 5-3,-1 0 0,-4 0 0,-2 0-3,-5 12 0,-3 8 6,-3 2 2,-6 2 0,-2-2 5,0-1 13,-2-3 4,-15 0 4,-8-3 16,-4-2-25,0-4-4,2-2-9,1-5 5,3-2-18,8 0-6,4 0-36,6 0 2,5 0-43,0 0-64,0 0-73,5 0-118,8 0 6</inkml:trace>
  <inkml:trace contextRef="#ctx0" brushRef="#br0" timeOffset="24075.3489">4155 10715 830,'11'-12'124,"9"-2"-103,7 2 54,4 9-4,2 1-50,3 2-8,-5 0-13,-2 4 6,-9 12-12,-7 4 3,-6 6-4,-7 6 2,0 5 10,-26 7 2,-6-7 16,4 1-15,1-9 29,11-9-12,7-6-15,5-9 20,2-5-26,2 3 4,0-1-8,0 2 2,8-1-2,15-1 0,-2 3 2,6-3 7,-2 1-9,-2 2-32,-1-3-46,-2-2-88,-2 2-97,-5-2-162</inkml:trace>
  <inkml:trace contextRef="#ctx0" brushRef="#br0" timeOffset="24488.7907">4658 10871 485,'3'-6'283,"4"4"-237,6-7 13,5 1-12,1 1-6,4-2-6,-1-3-34,-3 4 9,-4-4-10,-5 4 0,-4 2 3,-6-4 4,0 4 19,-6-2 37,-17 4-42,-6 4-2,-8 0-11,0 0-6,-1 4 24,7 10-13,4 0 4,6-9-10,8 2 1,5-2-16,8-3 8,0 3-23,0-1 3,0-1-39,17 6 8,6-1-21,4 2-95,2-2-57,-3 1-123</inkml:trace>
  <inkml:trace contextRef="#ctx0" brushRef="#br0" timeOffset="24803.8033">4839 10872 137,'16'0'316,"6"-1"-243,5-16 35,6 3-5,1 0-43,-3-5-41,-2 5-2,-4-3 41,-10 5-20,-7 2 14,-8 3 33,0-2-5,-2 6-4,-22 0-64,-4 3-5,-9 0-8,-3 15 1,0 12 0,7 4 10,2 3-10,10 1 23,13 5-3,8 1-10,0-3 21,31-2-30,27-13 7,15-4 11,6-14-19,-4-5-11,-13 0-79,-20-5-144,-28-14-462</inkml:trace>
  <inkml:trace contextRef="#ctx0" brushRef="#br0" timeOffset="36706.794">2643 11548 624,'2'-5'157,"-2"5"-103,0-7-32,2 7 51,-2 0-40,0-2 28,0 2 22,3 0-38,-3 0-8,2 0 1,0 0-33,1-2 33,-1 2-31,-2 0-5,0 0 20,0 0-22,0 0 0,0 20-2,0 17 8,0 14 23,0 9-20,0 1-5,0-1 21,-2-9-21,-1-12 3,1-13-7,2-8 14,0-8-20,0-8 6,0 0 0,-2-2-4,2 0 4,0 0-17,0 2-21,0-2-63,0 0-10,0 0-100,-3-9-150</inkml:trace>
  <inkml:trace contextRef="#ctx0" brushRef="#br0" timeOffset="37103.1508">2405 11694 137,'-13'-10'599,"1"2"-492,8 4-18,4 3 26,0 1-16,0 0-25,0 0-37,0-3 26,0 3-30,0-1-23,0 1 20,0 0-29,0 0 2,0-3-3,0 3-1,11-2-1,7 2 2,4 0 0,9 0 12,0 0-10,9-2 1,3 2-3,-3-6 9,0 6-22,-13-2 13,-9 0-33,-9 2-12,-7 0-44,-2 0-34,0 6-97,-15 20-189</inkml:trace>
  <inkml:trace contextRef="#ctx0" brushRef="#br0" timeOffset="37897.7048">2485 11686 269,'-8'0'463,"0"0"-374,6 0-66,2 0 24,0 0-20,0 0 8,0 0-24,0 0 18,0 0 16,0 0-27,0 0 39,0 0-8,0 0-24,0 0 0,0 0-25,10 0-5,15 0 4,20 0 2,11 0 24,2-2-25,-3-2 4,-10-3 4,-13 6-4,-8 0-4,-9-2 3,-5 3 3,-6 0-11,-4 0 5,0 0 0,0 0-2,0 0 2,0 0-6,0 0 4,0 0-11,3 0 11,-3 0-12,0 0-6,0 0 17,0 0-36,0 0-7,0 0-20,-3 0-70,-1 0-68,4 0-216</inkml:trace>
  <inkml:trace contextRef="#ctx0" brushRef="#br0" timeOffset="38550.7095">3029 11969 91,'-4'-5'412,"0"-2"-287,0 3-72,4 2 8,-2 1 18,0-5 0,0 3-18,0-1-9,0 2 17,-3 0-42,-1-1 6,-2 3-13,4 0-6,-2 0-3,1 0-11,1 3 0,-3 19-3,-2 12 3,5 8 0,-1 9-3,5-7 3,0-4-4,0-10 1,0-5-16,0-14 19,0 1-30,0-9-57,0-3-55,0 0-69,0 0-137</inkml:trace>
  <inkml:trace contextRef="#ctx0" brushRef="#br0" timeOffset="38764.1818">2857 12093 686,'-4'0'440,"4"0"-356,0 0-82,0 0 15,18 0-16,8 0 13,15 3 57,1 6-48,-1 1-13,0-2-10,-7 0-8,-3 1-21,-4-8-66,-7-1-60,-7 0-120,-9-5-210</inkml:trace>
  <inkml:trace contextRef="#ctx0" brushRef="#br0" timeOffset="39033.8328">3453 12105 579,'2'0'242,"6"0"-157,6 0-16,6-4 24,2-1-34,1 1-43,1-1-5,-2 3-22,-1 2 10,-6 0-60,-4 0-78,-8 0-42,-3 0-238</inkml:trace>
  <inkml:trace contextRef="#ctx0" brushRef="#br0" timeOffset="39233.007">3457 11933 702,'0'0'493,"0"0"-453,4 0-40,25 0-7,9 0 7,5 0 0,-1 0-37,-9 10-89,-14-2-203</inkml:trace>
  <inkml:trace contextRef="#ctx0" brushRef="#br0" timeOffset="44394.9929">3874 11791 42,'0'0'36,"0"0"-4,0 0-12,-2 0 7,2 2 8,-3-2-3,3 0-12,0 0 22,0 0 40,0 0 58,0 0-17,0 0-9,0 0 6,0 0-16,0-2-9,0-2-46,0 0-30,0-3 24,0 6-22,0 1 2,0-2 0,0 2-3,0 0 4,0 0-14,0 0-7,0 0 15,0 0-18,0 0-4,0 16 0,0 21 2,0 18 2,0 7 0,0-4 11,0-11-6,5-8-5,-5-14-2,2-9 1,-2-11-4,0 2-9,0-4-15,0 1-9,0 0-1,-2 7-52,-7-3-39,4 2-40,5-8-58,0-2-128</inkml:trace>
  <inkml:trace contextRef="#ctx0" brushRef="#br0" timeOffset="44850.8285">4028 11944 423,'-2'0'394,"2"3"-284,0-3-101,0 3 21,0-2-30,2 1-5,13-2 5,3 0 23,-1 0 23,4 0-10,-1 0-7,0-3 25,0-10-30,-4 3-16,-5-2 4,-7 2-2,-4-2 13,0 4 9,0-5-19,-2 6 18,-14-1-30,3 2 0,-3 2 13,1 4-4,2-1-9,-3 1-1,3 0-27,1 0 27,-1 0-34,-1 0-2,-3 14-5,-3 11-32,-1 5-33,4-1-37,1 0-40,7-6-18,7-8-47,2-4 18</inkml:trace>
  <inkml:trace contextRef="#ctx0" brushRef="#br0" timeOffset="45285.2625">4001 12075 568,'-10'7'158,"4"-6"-135,4 5-10,0 5 47,2 3-40,0 3 30,0 3 17,0 1-10,0-4-9,0 2-10,6-3-24,10-5 20,5-2-22,4-6 1,2-3 5,4 0-1,5 0 5,-4-21-2,2-1-20,-9-6 23,-4 2-20,-5-1-3,-10 4 10,-6-2-1,0 9-2,-14 0 11,-11 4-18,-14 6 43,-5 6-38,-4 0-2,2 0 2,3 9-4,10 8-1,6 3 0,14 5-29,9 1-14,4-2-87,13-4-72,18-10-107,4-10-237</inkml:trace>
  <inkml:trace contextRef="#ctx0" brushRef="#br0" timeOffset="46074.1559">4533 11905 488,'0'0'182,"0"0"-103,0 0 5,0 0-10,0 0-31,0 0-34,0 0 26,0 0-35,12 2 0,3-2 0,3 0 19,2 0 3,-2 0-1,0 0-20,-7-10 28,-2 0-22,-5-2 4,-4 4 32,0-6 0,0 4-6,-13-2-12,-10 4-23,2-3 25,-6 10-27,4 1 0,-1 0-3,-1 0 3,6 10-7,-2 6 0,10 7-55,4 0 7,7 1-57,0-1-59,23-9-49,10-5-73,6-9 6</inkml:trace>
  <inkml:trace contextRef="#ctx0" brushRef="#br0" timeOffset="46372.1328">4875 11887 231,'13'-15'126,"-2"6"13,-4-3-20,-5 4-7,-2-2-36,0 3 11,0 2 5,-18-2-27,-7 7-8,-1 0-10,-10 0-46,1 26 30,3 6-23,3 7-2,11 7 29,12 7-26,6 3-3,6-8-6,37-8 13,13-10-18,11-20 5,-1-10-10,-3 0-49,-20-12-168,-30-10-463</inkml:trace>
  <inkml:trace contextRef="#ctx0" brushRef="#br1" timeOffset="63695.2895">9779 5978 443,'-5'0'266,"5"0"-180,0 0-18,0 0-6,0 0 28,0 0-44,0 0-1,-2 0 5,0 0-17,0 0-9,0 0 7,0 0-20,-1 0 36,3 0-35,0 0-11,0 0 5,0 0-5,0 0-2,0 0 0,0 0-17,16 5 8,19 9 5,14 5 5,12-6 6,1 1-6,-2 0 3,0-4-6,-2 5 9,-7-7-15,-4 1 9,-9-2-17,-7-5-4,-4-2-20,-4 0-15,-6 0-31,-1-9-75,-10-6-71,-6 3-284</inkml:trace>
  <inkml:trace contextRef="#ctx0" brushRef="#br1" timeOffset="64376.8391">10298 6002 587,'-4'0'153,"1"0"-129,3 0 62,0 0-9,0 0-21,0 0-5,0 2-26,0 3-8,9 7-4,7 3-13,7 4 46,3 5-14,0 3-10,6-3 8,-1 3-23,-2-8 2,-2-4-9,-9-3 8,-7-7-12,-7-1 4,-4-4 0,0 0 5,0 0-2,-11 0 6,-18 0 7,-13 0-11,-5 5 5,-2 4-10,5-3 0,10 4 29,12-6-18,13-1 1,7-3-12,2 0 9,0 0-22,8 0 12,17-7-12,6-13 6,-4-2 7,-10 6-8,-7 8 2,-10 3-32,0 5 4,-10 0-89,-15 0-123,-2 0-264</inkml:trace>
  <inkml:trace contextRef="#ctx0" brushRef="#br1" timeOffset="64825.1206">10840 5966 541,'0'12'167,"0"7"-165,0 9 13,0 11 27,2 5 37,0 0-3,2-5-52,4-1-6,-2-11-18,-1-11-11,1-1 8,-2-7-29,6-8-77,3-4-55,1-26-210</inkml:trace>
  <inkml:trace contextRef="#ctx0" brushRef="#br1" timeOffset="65076.568">10764 5992 768,'0'-7'163,"0"3"-158,5 1 8,24-4 7,6 3 16,7 4 37,3 0-45,0 0-1,0 0-27,-8 0 1,-6 0 0,-10 3-1,-15-2-26,-6 9-26,0 1-96,-22 3-83,-14 0-154</inkml:trace>
  <inkml:trace contextRef="#ctx0" brushRef="#br1" timeOffset="65280.5577">10877 6118 1038,'0'0'134,"3"0"-134,19 0 0,11 0 8,5 0-5,3 0-2,-6 4-1,-6 4-35,-10 2-66,-9 0-120,-10 4 5,0-2-64,-18-2-7</inkml:trace>
  <inkml:trace contextRef="#ctx0" brushRef="#br1" timeOffset="65441.7263">10906 6242 323,'-4'2'356,"4"0"-268,0 2-79,0 4 25,21-2 22,14 2 45,5 2-13,-5-4-61,-2 2-27,-12-4-35,-5 0-101,-14-4-105,-2 0-192</inkml:trace>
  <inkml:trace contextRef="#ctx0" brushRef="#br1" timeOffset="65692.7459">11326 5935 655,'0'0'275,"0"0"-228,0 0-45,11 16 1,5 18-2,2 10 23,1 6 29,-1-4-40,-2-5-13,-2-7 0,-8-10-21,-2-6-37,-4-8-68,0-6-124,0-4-163</inkml:trace>
  <inkml:trace contextRef="#ctx0" brushRef="#br1" timeOffset="65929.2297">11116 5905 948,'0'0'149,"0"0"-149,25 0-29,22 2 29,18-2 18,8 0-8,1 2 5,-5 1-15,-13 1-15,-12-3-94,-13 2-62,-15 0-83,-14 1-174</inkml:trace>
  <inkml:trace contextRef="#ctx0" brushRef="#br1" timeOffset="66260.4187">11645 6176 414,'2'2'140,"0"-2"-131,0 0 72,-2 0-2,3 0-22,1 0 2,2 0-5,6-14 10,-1-10-47,0-8-6,1-1 28,-2-1-18,6 2 1,-5 6-10,2 9-9,1 6-4,-3 3 1,1 8-3,-2 0-9,1 0 1,3 28 2,1 8 9,-3 10 11,-1 3-2,0 1-9,-6-8-12,-3-4 11,-2-10-68,0-5-44,0-10-81,-20-9-171</inkml:trace>
  <inkml:trace contextRef="#ctx0" brushRef="#br1" timeOffset="66429.0084">11564 6171 813,'0'-3'300,"27"-3"-300,13-4-18,9 6 10,2 4-17,-4 0-53,-7 0-112,-7 0-77</inkml:trace>
  <inkml:trace contextRef="#ctx0" brushRef="#br1" timeOffset="66878.7423">12001 6206 170,'20'0'172,"1"0"-82,-4-15 34,-3 4-10,-3-10-55,-7-2-32,0-5 15,-2-1-1,-2-2-12,0 3-7,0 5 16,0 5 9,0 9 6,0 5-19,0 4-21,0 0-13,4 0-1,4 9-20,3 18 9,3 3 12,1 2 0,3 1 0,2-6 9,2-6-9,1-9 1,2-3-1,-2-7 16,0-2-8,1 0 20,-1-9 0,-1-10-26,-4-5 26,-4-5-28,-6 2 1,-5-5 4,-3 3-5,0 1 0,-3 8-1,-11 6-13,2 4 13,-2 10-20,5 0-8,3 0-46,1 12-90,5 8-127,0 0-58</inkml:trace>
  <inkml:trace contextRef="#ctx0" brushRef="#br1" timeOffset="67190.98">12520 6096 473,'0'8'288,"3"8"-256,6 2-14,6 8 113,10-4-86,2-5-13,6-4-1,5-9-7,0-4-8,0 0-11,-3-14 3,-8-10 6,-6-6-13,-13-2 7,-8-1 16,0 3-14,-16 2 16,-15 6-5,-11 10-20,-7 12 13,-2 0-14,2 4-9,11 21-8,9-1-40,15 6-49,14-7-89,0-6-105,16-13-140</inkml:trace>
  <inkml:trace contextRef="#ctx0" brushRef="#br1" timeOffset="67447.9959">12931 5787 514,'0'0'331,"0"0"-269,2 9-26,4 26-21,6 20 79,1 10-8,3 8-44,-3-1-5,5-9-33,-2-6-4,4-17-1,-3-12-72,6-16-30,-3-12-180,0-12-454</inkml:trace>
  <inkml:trace contextRef="#ctx0" brushRef="#br1" timeOffset="68329.8921">13624 5927 382,'0'0'349,"0"-2"-249,0 2-74,0 0 13,0 0-14,0 0-16,2 22-1,9 10 6,-1 10 13,-4-1-19,-1-4-16,-3-4-18,-2-6-33,0-6-37,0-10-113,0-11-150</inkml:trace>
  <inkml:trace contextRef="#ctx0" brushRef="#br1" timeOffset="68649.8187">13510 5869 132,'0'-4'693,"0"0"-638,23 0-55,15 1-2,13 3 2,5 0 11,4 17 11,-5 15-8,-8 4-9,-13 4-10,-14 1 0,-13-4 3,-7 2 1,0-7 2,-27-3 8,-7-2 33,-8-8-18,-1 0 36,-1-9-32,6-2-23,7-4 9,5-4-14,10 0-31,9-6-69,7-12-102,7 1-57</inkml:trace>
  <inkml:trace contextRef="#ctx0" brushRef="#br1" timeOffset="68929.7727">14044 6206 176,'6'6'366,"-2"2"-280,1-2-54,1-3 26,-4-3-16,0 0-16,2 0 44,-4 0 23,2-9-5,-2-20-44,0-6-43,0-10 24,-2 1-4,-10-2-18,3 3-6,1 6-32,2 16-31,6 10-21,0 11-75,0 0-186</inkml:trace>
  <inkml:trace contextRef="#ctx0" brushRef="#br1" timeOffset="69326.1603">14353 5995 498,'-35'-5'247,"4"5"-230,2 0 21,12 0-10,11 7-5,6 12-23,0 6 4,13 6-5,18 3 1,10 0 0,-1-3 2,-3-4-2,-6-5 0,-10-6 0,-10-8 6,-9-3-7,-2-2 3,0 3-1,-24-3 67,-9 4-40,-4-5-16,2 3-12,8-5-57,10 0-57,9 0-151,8 0-196</inkml:trace>
  <inkml:trace contextRef="#ctx0" brushRef="#br1" timeOffset="69858.1612">14621 6258 742,'-4'-20'86,"-8"2"-78,5 1 3,3-6-10,4 5 4,0 1 24,0-4-1,0 5 13,0-2-22,0 3 0,0 2 46,0 3-44,0 4-16,2 3 3,0 1-3,3 2-10,1 0 2,6 0 3,1 0-9,3 5 9,3 11 0,4 6-4,-1 2 10,-2-4-9,-4-3 3,-3-6 0,-4-5 1,-2-4-1,-5-2 0,5 0 0,-1-8 7,6-18-10,-1-7 3,-1-2 0,0 2-4,-6 11 6,3 7-2,-3 11 10,-4 4-9,2 0 0,4 0-1,0 0-7,7 16 6,3 9 2,-1 6 10,-1-4 6,-1 2-16,-4-5 12,-2-5-13,-3-7 4,1 3-5,-3-10 1,-2 7-34,2-5-59,0 5-90,2-2-43,3-2-169</inkml:trace>
  <inkml:trace contextRef="#ctx0" brushRef="#br1" timeOffset="70110.198">15280 6321 488,'0'1'229,"5"-1"-207,0 0 19,-1-3 4,2-20-39,-1-9 2,-5 0 18,0-4-10,0-3 4,-15 4-12,-6 0-14,3 8 6,7 10-21,5 10-32,6 7-74,0 0-184</inkml:trace>
  <inkml:trace contextRef="#ctx0" brushRef="#br1" timeOffset="70655.2027">15496 6244 36,'3'5'158,"-3"-4"-152,0 5-3,0-6 36,0 0 21,2 0 57,-2 0 31,0 0-1,0 0-21,0-6-38,0-8-41,0-6 11,0-5-24,0-2-2,0-5 5,0-1 1,0 1-15,0 4-13,0 5-8,0 6 0,0 8-2,3 4 0,-3 5-2,2 0-2,0 0-4,6 3-17,1 20 10,9 14 8,3 2 8,2-1-1,4-1 0,2-8 2,0-10-1,-2-5-1,0-9 3,-2-5 1,0 0 0,-6 0-4,-1-26 16,-5-6-10,-3-7 4,-6-1-10,-4-6 2,0 2 1,-2 8-3,-10 5-4,1 13 3,5 10-13,-1 8-31,4 0-71,1 18-138,2 4-186</inkml:trace>
  <inkml:trace contextRef="#ctx0" brushRef="#br1" timeOffset="70990.6777">16000 6009 602,'-2'8'252,"2"4"-232,0 7 11,2 5 36,21 1 1,4-2-26,2-7-17,-2-7 2,-4-9-4,2 0-22,-5 0 31,0-17-20,-6-14-5,-6-4-2,-8-2-5,0 4-3,0 8-6,-15 9-35,-1 12 42,1 4-60,3 8-58,8 18-113,4 4-127</inkml:trace>
  <inkml:trace contextRef="#ctx0" brushRef="#br1" timeOffset="71239.5037">16435 5944 528,'-5'0'275,"5"0"-234,0 2-13,0 27-22,0 12-1,0 10 64,0 6 24,0 1-37,5-4-18,-3-10-33,1-8 8,1-11-13,3-12-6,4-11-1,9-2-86,7-22-76,4-24-202</inkml:trace>
  <inkml:trace contextRef="#ctx0" brushRef="#br1" timeOffset="71697.6806">16771 5941 306,'-6'10'267,"-7"17"-189,-8 11-14,-6 16 47,-12 18-51,-11 10-20,-8 8 11,1-5-23,6-10-20,13-18-8,11-13-9,11-20-11,7-12-59,9-12-104,0 0-188</inkml:trace>
  <inkml:trace contextRef="#ctx0" brushRef="#br1" timeOffset="72028.1006">17012 6002 742,'-6'15'150,"-1"16"-126,3 11 54,4 8-38,0 1-6,0-4-34,2-7-4,7-8 1,0-12-69,-5-9-52,-1-11-54,-3 0-144</inkml:trace>
  <inkml:trace contextRef="#ctx0" brushRef="#br1" timeOffset="72244.2279">16910 5932 573,'0'-3'421,"0"3"-301,4 0-88,37 0-32,16 0 20,15 0-19,1 0 1,-8 0-2,-12 0-2,-17 0 0,-22 0-78,-14 0-63,-10 0-32,-30 0-151</inkml:trace>
  <inkml:trace contextRef="#ctx0" brushRef="#br1" timeOffset="72406.7521">17006 6041 618,'20'5'203,"9"1"-142,13 2 88,1-4-81,-8-2-50,-8 2-18,-18 5-66,-9 2-130,-18 5-224</inkml:trace>
  <inkml:trace contextRef="#ctx0" brushRef="#br1" timeOffset="72515.3713">16945 6222 192,'0'10'361,"12"2"-235,30 0-11,16-7 17,9-2-62,-3-3-37,-8 0-33,-18 0-87,-20 0-192</inkml:trace>
  <inkml:trace contextRef="#ctx0" brushRef="#br1" timeOffset="73390.9537">18002 5889 469,'0'0'241,"0"0"-205,0 0 46,0 0 16,0 0-28,0 0 1,0 0-20,0 0-26,-2 0 7,-4 0-31,-6 0 7,-8 0-1,-2 0-7,-5 2 0,2 7-6,4 7 5,5-7-7,7 7 8,5 2-8,4 1-5,0 5 8,2-1 3,21 4-6,10-1 1,0-7 1,0 4 5,-8-5 1,-8 0-5,-8 2 5,-4-5 0,-5 0-4,0-1 4,-22-5 9,-7 2-6,-7-7 12,5-2-5,2-2-10,6 0 0,10 0-5,6-14-33,7-1-110,0 1-171,29-5-244</inkml:trace>
  <inkml:trace contextRef="#ctx0" brushRef="#br1" timeOffset="73690.9659">18241 5999 686,'-5'0'260,"5"0"-235,0 0-25,0 18-23,0 15 23,7 7 27,8 0 3,3-2 10,1-10-4,0-12-30,1-8 12,3-8 9,2 0-2,3-20 27,-6-14-40,-6-8 3,-11-3-7,-5 4-8,0 2 0,-5 10-12,-7 10-22,6 14-6,6 5-105,0 0-193</inkml:trace>
  <inkml:trace contextRef="#ctx0" brushRef="#br1" timeOffset="78193.2187">18796 5923 295,'-7'0'113,"7"0"-99,0 0-6,0-6 3,0-4 7,0 6-17,2 1 45,-2 3 71,0 0 1,0-3 11,0-1-2,0 0-37,0 1-20,0 3-59,0 0-6,0 0 2,0 0-5,0 0-4,2 0-7,7 11-13,5 21 19,5 17 6,2 1-3,1 4 2,-1-8-1,-4-6 2,-1-12-3,-3-14 0,-7-4 0,-1-6 0,-2-4 0,-3 0 3,0 0 1,4 0 10,1-26-12,-1-10 5,2-8-2,1-4-2,-5-1-3,3 6 10,-3 2 0,3 9 5,-3 8-8,2 4-4,-2 6-1,1 4-2,-1 1-37,-2 9-23,0 0-93,0 33-134,0 6 32,0 7-193</inkml:trace>
  <inkml:trace contextRef="#ctx0" brushRef="#br1" timeOffset="78528.4519">19094 6066 597,'0'0'245,"0"1"-218,0 14-26,3 4 12,17 8-12,3-3 17,2 0-2,2-9 5,0-6-6,2-9-6,-2 0 35,4-2-7,-2-25-8,-2-6-5,-6-4 7,-9 0 12,-9-2-2,-3 4-18,-3-4 17,-23 8-40,-8 2 4,-3 12 2,-2 10-6,1 7-3,5 4-9,4 25-18,12 6 17,15 0-67,2-1-53,10-9-77,22-6-105</inkml:trace>
  <inkml:trace contextRef="#ctx0" brushRef="#br1" timeOffset="78877.6548">19485 5726 509,'0'-2'164,"0"0"-75,0 2 10,0 0-8,0 0-2,0 0-44,0 19-22,0 27-9,2 24 37,2 10-15,0 4-17,3-8-18,3-14 13,0-18-14,1-9-2,1-15 0,-6-10-4,3-3-16,1-7-9,3 0-50,9 0 1,3-25-98,2-5-129</inkml:trace>
  <inkml:trace contextRef="#ctx0" brushRef="#br1" timeOffset="79264.8031">19765 5958 609,'-2'0'283,"2"1"-251,0 23-30,0 10-2,0 9 26,7 1 6,9-3 19,-1-6-25,1-9 2,-1-8-28,-3-10 0,-1-4 12,-3-4 4,6 0 3,1-12 25,6-21-28,-3-8 24,-1-10-40,-5 0 1,-8-7 6,-4 3-1,0 6-4,0 17 8,-14 9 1,-1 13-22,1 10 11,-1 0-52,3 7-35,10 19-109,2 6-111,0-2-197</inkml:trace>
  <inkml:trace contextRef="#ctx0" brushRef="#br1" timeOffset="79789.2098">20143 6087 632,'0'0'201,"-4"3"-194,4-3 25,0 2-15,0-2-3,0 0 11,0 0 0,0 0 30,0-17 10,0-15-51,0-7 42,0-6-27,0 7-10,0 0 10,0 14-8,6 10-2,0 6-19,-1 4 10,1 4-21,4 0 11,3 4-11,0 20 7,0 8 5,-2 2-1,-2-3 1,-2-8 12,-2-9-9,-3-7-4,0-3 0,0-4 6,2 0-4,8-21 10,1-17 17,0-9-23,-1 1 14,-8 9-16,0 13 0,-4 12 9,3 8-11,-1 4 1,0 0-3,5 2-24,2 30 19,2 16-2,3 9 7,-1-6 7,1-2-4,-1-13-3,-1-10 0,-4-12-35,-6-7 0,-2-7-72,0 0-79,0-12-49,0-8-312</inkml:trace>
  <inkml:trace contextRef="#ctx0" brushRef="#br1" timeOffset="80018.098">20594 5900 579,'-2'0'233,"0"0"-189,2 21-36,0 13 9,0 8 5,0 0-17,0-3 16,4-6-21,-1-4-1,-3-12-21,0-8-34,0-7-27,0-2-81,0 0-125</inkml:trace>
  <inkml:trace contextRef="#ctx0" brushRef="#br1" timeOffset="80254.9399">20561 5787 810,'0'0'222,"0"0"-211,18 0-10,20 0 15,11 0-2,5 0 34,-3 0-15,-9 0-13,-10-3-10,-17 3-10,-11 0-28,-4 0-25,-2 0-73,-25 17-6,-2 1-89,-2-4-294</inkml:trace>
  <inkml:trace contextRef="#ctx0" brushRef="#br1" timeOffset="80440.2581">20637 6007 905,'0'0'171,"5"0"-160,24 0 35,10 0 11,9 0-36,-4 2-5,-3 0-16,-12 7-22,-12-4-63,-13 2-98,-4 2-40,-11 2-46,-22-1-45</inkml:trace>
  <inkml:trace contextRef="#ctx0" brushRef="#br1" timeOffset="80570.1904">20650 6124 381,'-4'4'312,"4"4"-214,8 1-16,29 2 18,9-5-12,4-2-31,0-2-40,-9 1-17,-12-3-3,-10 0-103,-13 0-67,-6 5-177</inkml:trace>
  <inkml:trace contextRef="#ctx0" brushRef="#br1" timeOffset="81003.7361">21088 6212 712,'0'-4'178,"0"-6"-170,0-6 30,0-4-36,0-10 9,0-3-3,0-4 10,-3-5 20,-4 0 0,-2 3-33,3 7 34,-1 14-5,5 8-15,2 5 15,0 5-34,0 0-5,0 19-4,9 20-5,11 7 9,2 0 3,3-3 2,1-4 16,-1-9-12,-3-10 5,-2-10 13,1-8-22,-4-2 16,1 0 5,-3-26-12,-1-8 24,-10-7-24,-4-5 16,0 0 21,-8-2-34,-13 7 13,-3 14-25,6 10-10,2 14 8,6 3-65,5 18-106,5 11-239</inkml:trace>
  <inkml:trace contextRef="#ctx0" brushRef="#br1" timeOffset="83306.8289">9812 7383 513,'-6'0'242,"3"-2"-186,1 0 23,2 2-26,0-2 6,0 2 7,0 0 1,0 0-4,0 0-4,0 0-37,0 0 48,-2-2-44,2 2-1,0 0 8,0 0-16,0 0-8,27 0-9,21 0 2,19 8 24,16-2-20,10 0 0,3-6 8,-5 0-14,-10 0-2,-21 0-3,-20 0-38,-17 0 30,-12 0-46,-11 0 1,0 0 7,-20-2-53,-11-8-178,4-4-329</inkml:trace>
  <inkml:trace contextRef="#ctx0" brushRef="#br1" timeOffset="83919.8689">10302 7287 805,'-2'0'242,"2"0"-225,0 0-6,0 0 8,0 0-9,4 0 4,10 0-4,5 0 11,-2 0 11,5 0-20,3 12 7,4 5-1,4 6-8,3-1-4,-5 0-6,-4-5 0,-10-2 4,-7-9-4,-8-2 0,-2 3-3,-2 0 8,-21 1 21,-8 3-6,0-4-14,6-1 23,5-3-13,7-3 5,0 0-6,1 0-4,4 0-6,3 0-5,3 0 0,2 0-1,0 0 3,0 0-2,0 0 0,0 0-12,17-27 2,8-5 9,4-9-24,-9 0-3,-11 10-54,-9 8-46,0 9-197,-14 12-442</inkml:trace>
  <inkml:trace contextRef="#ctx0" brushRef="#br1" timeOffset="85169.0061">11068 7163 360,'0'-4'202,"0"-1"-120,0 5 22,0 0 1,0 0-58,0 0-1,2 0-19,0 0-18,2 21 16,1 16 3,-5 9 22,2 9-8,-2-3-42,2-2 5,2-8-5,1-14-28,0-10-36,3-18-88,3-6-65,3-36-254</inkml:trace>
  <inkml:trace contextRef="#ctx0" brushRef="#br1" timeOffset="85457.0272">11041 7192 724,'0'-5'159,"0"3"-140,0-1 35,15 2-27,20-2 25,15 2 20,6-3-30,2-3 5,-6 5-40,-6 1-5,-11 1-2,-15 0-5,-11 0-10,-9 0-70,-4 0-69,-30 15-6,-5 4-212</inkml:trace>
  <inkml:trace contextRef="#ctx0" brushRef="#br1" timeOffset="85647.4504">11110 7393 894,'0'0'231,"10"0"-199,29 0-26,12-12 60,2 5-16,-1 2-43,-6 3-14,-5 2 3,-15 0-60,-10 0-46,-16 16-72,0 7-38,-29-4-97</inkml:trace>
  <inkml:trace contextRef="#ctx0" brushRef="#br1" timeOffset="85852.0031">11214 7517 837,'-9'0'216,"7"3"-196,2 1-13,0 10 2,2 0-9,19-1 8,-2 4-2,6-12 28,-3 0-34,-1-5-1,-6 0 1,1 0-82,-1-13-102,1-9-199</inkml:trace>
  <inkml:trace contextRef="#ctx0" brushRef="#br1" timeOffset="86177.9567">11598 7166 629,'0'0'286,"0"11"-222,0 9-62,0 7 22,0 19 22,0 5-23,0 3 35,0-2-10,0 0-14,0-10-2,6-10-25,17-10 6,8-11-13,14-10-12,10-1-14,5-8-137,-6-18-268</inkml:trace>
  <inkml:trace contextRef="#ctx0" brushRef="#br1" timeOffset="86659.8071">12229 7236 353,'0'-7'254,"0"2"-176,0 3 20,0 2 15,0 0-31,0 0-26,2 0-33,2 21-19,5 15 10,1 13 4,-4 2-4,3-3-6,-1-1-8,0-14 0,-2-4-31,-2-13-44,-1-12-25,-3-4-119,0-15-162</inkml:trace>
  <inkml:trace contextRef="#ctx0" brushRef="#br1" timeOffset="86876.9157">11941 7243 978,'0'-5'207,"0"0"-195,22-6-2,28 4-10,16-4 0,8 6 31,-3 3-31,-10 2 0,-11 0-19,-11 3-69,-12 9-51,-14-2-69,-9-3-212</inkml:trace>
  <inkml:trace contextRef="#ctx0" brushRef="#br1" timeOffset="87243.884">12520 7457 242,'0'0'523,"0"0"-425,0 0-89,0 0 1,0 0 13,0 0-16,0 0 1,8-20 57,-2-8-31,3-7-22,-1-4 33,2-1 5,-4 2-26,3 8-18,-5 7 2,4 11-7,-4 5-1,5 4-5,-1 3 0,4 0-5,3 18 3,1 18-1,2 10 8,-2 12 8,-3 2-8,3 1 0,-5-5-2,-2-12-43,-2-8-30,-7-9-50,0-15-74,-7-12-79</inkml:trace>
  <inkml:trace contextRef="#ctx0" brushRef="#br1" timeOffset="87411.3529">12422 7452 712,'0'-7'384,"0"6"-287,12-2-97,30-3-11,14 4 5,4 1 6,-2 1-21,-9 0-52,-9 1-107,-13 13-136,-12-3-227</inkml:trace>
  <inkml:trace contextRef="#ctx0" brushRef="#br1" timeOffset="87853.1153">12942 7506 10,'0'0'548,"2"0"-394,3 0-77,2-9 14,3-13-82,4-6-8,-3-2 11,-2-1 27,-5-1 42,-4 6-27,0 1-14,0 9 44,0 8-50,0 4-16,0 4-8,0 0-10,0 0-8,0 4-14,5 20 1,8 10 13,0 4 10,5 2-2,3-8 14,-2-5-7,-1-9 2,1-13-9,-9-3 7,-1-2 16,-2 0-14,0-16 15,-5-12 9,-2-4-14,0-2-3,0 5-11,0-3-2,-9 3 16,0 5-19,0 5-4,3 3-3,1 12-12,5 3-24,0 1-44,-3 0-66,3 8-113,0 7-139</inkml:trace>
  <inkml:trace contextRef="#ctx0" brushRef="#br1" timeOffset="88236.9923">13401 7321 609,'0'2'231,"0"3"-182,0 12-33,3 3-8,3 10 66,7-4-30,3-2-5,-1-2-5,4-6-7,0-4-6,4-8 9,4-4-20,-3 0 30,5-7-32,-2-18 11,-5-3 5,-2-2-7,-4-2 16,-9-6-16,-7 1-10,0-4 12,-19 1-18,-16 8 0,-9 9 10,-10 18-8,-10 5-3,-6 3-2,5 28-44,15 3 12,18 4-51,25 2-79,7-7-95,18-10-204</inkml:trace>
  <inkml:trace contextRef="#ctx0" brushRef="#br1" timeOffset="88505.1822">13454 7303 384,'-2'-1'488,"2"1"-341,0 0-85,0 0-7,16 14-42,13 15 40,9 3 12,-2-2-42,1-4 7,-6-6-30,-4-9-1,-9-4-1,-5-4-28,-6-3-44,-2 0-59,-3-7-87,-2-15-119</inkml:trace>
  <inkml:trace contextRef="#ctx0" brushRef="#br1" timeOffset="88851.0546">13849 7277 589,'0'0'230,"0"0"-149,4 0-23,4 4-41,0 18-14,3 3 73,5 0-39,-1-3-16,1-11 2,0 2-10,-3-12 4,0-1 12,1 0-13,-1 0 39,1-7-29,-3-12 6,-5-8 2,-1 3-20,-3-3-7,-2 1-7,0-6 9,0 3-24,-7 7 15,-3 8-37,-2 4 0,3 10-70,1 0-122,6 15-205</inkml:trace>
  <inkml:trace contextRef="#ctx0" brushRef="#br1" timeOffset="89078.0221">14186 7233 383,'2'0'430,"3"0"-319,1 14-111,7 18 9,-1 5 31,-3 1-23,-3 1 0,-1-7-14,-5-5 7,0-8-16,0-9 6,0-8-73,0-2-74,0 0-121</inkml:trace>
  <inkml:trace contextRef="#ctx0" brushRef="#br1" timeOffset="89319.116">14150 7185 996,'0'0'184,"16"-4"-159,26-2 24,16-3-42,9 6 5,-1 1 15,-5 2-18,-14 0-5,-16 0-4,-16 0-43,-13 0 7,-2 0-73,-6 0-53,-25 2-4,-11 8-128</inkml:trace>
  <inkml:trace contextRef="#ctx0" brushRef="#br1" timeOffset="89483.0536">14204 7296 808,'0'6'199,"8"-1"-145,26 3-24,13-2 37,1-2-43,-5-4-22,-14 3-2,-14-3-106,-15 9-81,-4-4-159,-33 7-90</inkml:trace>
  <inkml:trace contextRef="#ctx0" brushRef="#br1" timeOffset="89605.7917">14173 7455 197,'0'9'397,"4"6"-245,34 3-10,15-4-25,10-4-42,-1-7-38,-6-3-29,-14 0-16,-13 0-39,-25-4-237,-4-9-378</inkml:trace>
  <inkml:trace contextRef="#ctx0" brushRef="#br1" timeOffset="176620.3277">15103 7163 105,'-4'-2'245,"0"-2"-92,2 0-66,0-3-43,0 3 8,-1 4 3,3 0-16,-2 0-15,2 0 18,-2-1-17,2 1 3,-2 0 9,2 0-17,0 0 16,0 0-15,0 0-10,0 0 20,0 0-24,0 0-2,0 0-5,0 23-13,0 16 13,0 11 0,0 0 3,4 1 9,-2-5-12,1-9 0,-1-9 2,0-10 7,0-6-17,-2-10 8,2-2-1,0 0-10,2-2-31,2-22-64,-4-8-69,-2-4-224</inkml:trace>
  <inkml:trace contextRef="#ctx0" brushRef="#br1" timeOffset="177037.514">15024 7182 62,'-4'-7'396,"4"-4"-345,0 1-47,0-2-1,0 4 29,4-2 2,7 6-5,-2 1 25,4 1 7,0 0-8,6 2 6,3 0-27,3 4-12,6 18 6,-2 2-24,0 8 21,-3 0-19,-8 2-3,-5 0 17,-5-4-16,-8-1 16,0-4 15,0-1-6,-10-2 16,-7-2-23,-4-1-12,-3-4 16,-3-2-24,-2-8 5,1-3-5,-1-2 4,4 0-12,2 0-21,10-6-13,4-4 17,9 5-65,0-2-24,12-3-94,17 2-158</inkml:trace>
  <inkml:trace contextRef="#ctx0" brushRef="#br1" timeOffset="177342.5698">15510 7409 494,'6'4'120,"3"-2"-117,1 0 21,-2 1 20,-1-3-2,-3 0-13,1 0-13,-2 0 46,-3 0 36,2-20 42,-2-11-36,0-5-64,0-2-4,0 0-17,0 3-13,0 8-3,0 7-3,-5 6-14,2 7 6,1 7-56,2 0-49,0 0-121,0 0-199</inkml:trace>
  <inkml:trace contextRef="#ctx0" brushRef="#br1" timeOffset="177832.6243">15826 7175 435,'0'-11'197,"0"8"-155,0 3-37,0 0 49,-6 0-1,-5 0-52,-3 0 18,1 3-3,2 8 4,2-4 20,2 8-13,7 0-25,0 2 12,0 7-13,7 0-1,17 1 0,5-2 6,3-3-6,-6-2 0,-3-2-1,-8-6-3,-6 1 4,-4-2 0,-5 2-2,0 1 7,-14 0 6,-11 1 11,-4-3-11,0-2 10,6-8-21,0 0-6,7 0-30,7-10-77,9-2-55,0-4-136</inkml:trace>
  <inkml:trace contextRef="#ctx0" brushRef="#br1" timeOffset="178349.7935">16042 7516 635,'0'0'79,"0"0"-79,8 0 2,-2 0-2,3-14 21,3-13-18,-6-9 7,-4-3-6,-2 0 3,0-1 50,0 4 28,-4 8-20,-3 6 9,2 6-35,3 6 18,2 5-49,0 5-7,0 0-2,0 0-12,14 0 1,3 18 10,-1 5-4,-1 2-4,-1-2 10,-1-9 0,-3-5 0,-6-6 0,0-3 0,1 0 0,1 0 11,6-20 7,-1-9-3,0-3-14,-2 1 11,0 6-12,-1 9-2,-1 9-2,0 5-6,2 2 1,0 0-4,5 24-7,-2 14 20,5 6 0,-7 1 0,-1 1 0,1-11 10,-6-7-16,2-12 6,-1-10-15,3-6-25,4 0-76,5-24-65,-1-8-240</inkml:trace>
  <inkml:trace contextRef="#ctx0" brushRef="#br1" timeOffset="178583.0229">16611 7452 596,'-9'0'270,"1"-7"-250,2-13-9,0-2-2,2-4-5,-3-4 21,-1 4-11,-2 0 30,-1 1 3,5 4-31,-2 7 14,6 1-30,2 8-36,0 0-61,0 2-190,10 1-198</inkml:trace>
  <inkml:trace contextRef="#ctx0" brushRef="#br1" timeOffset="179370.0825">16821 7192 627,'-7'-3'161,"5"3"-97,2 0-20,0 0-5,0 6-31,0 21-5,0 9 17,0 1 10,0-7-6,6-2 29,7-7-41,-1-9-7,-5-9 8,-3-3-12,-2 0 17,-2 0-3,0 0-10,0-10 52,0-6-53,0 0-2,0 6 1,-4 1 0,-1 2-1,1-1-2,2-6 1,-2-4-5,-4-2 4,4 2 0,-5-3 4,3 6-2,2 7 6,1 1-8,3 2 5,0 5-4,0-2-1,0 2-9,0 0 5,0 0-7,0 0 11,-5 0-4,3 0-1,0 0-4,2 0-2,0 0-3,0 0 7,0 0-5,0 19 6,0 10 3,12-1 3,11-2-8,4 0 8,4-11-6,-2-1 6,-2-7-2,-2-2-3,-3-5 4,-2 0 1,0 0-1,-2-9 1,-5-8 0,3 2 10,-7-3-1,0 2 3,-5 7-8,-2-3 0,0 3 20,-2-2-24,0-3 6,0-3-3,-2 2 4,-11-2-4,-3 3-3,3 6 2,5 0-5,-2 5 3,8 3-26,0 0-51,2 0-85,0 0-160,0 0-209</inkml:trace>
  <inkml:trace contextRef="#ctx0" brushRef="#br1" timeOffset="179715.7554">17184 7132 566,'0'7'166,"0"7"-166,0 8 2,2 10 10,12 6 15,-1 2-14,5-9-13,2-7 5,-4-7 5,-1-9-5,1-6 31,-1-2 13,3 0 12,3-18 28,0-10 1,2-12-46,-3-5 11,-9-2-39,-5 4 8,-6 10-6,0 6-5,0 13-9,0 8-4,0 4-19,-4 2 8,2 0-73,0 16-64,2 7-92,0-6-171</inkml:trace>
  <inkml:trace contextRef="#ctx0" brushRef="#br1" timeOffset="180201.8203">17572 7115 220,'0'-7'342,"0"3"-227,0 3-43,0 1-3,4 0-21,3 0-30,7 0-8,1 14 22,7 5-1,3 2-5,0-5 26,-1-8-48,2-8 2,-1 0 0,-2 0 7,-2-18 19,-5-6-14,-5-2-14,-6 1 23,-5 6-25,0 9 1,0 5 22,0 5 3,0 0 7,0 0-35,0 28-8,-9 17 6,0 15 2,3 6 0,-2-3 2,4 0-2,0-9 6,-1-9-6,1-12 0,0-12-3,-1-12 3,3-4-39,2-5-77,0 0-154,0-18-221</inkml:trace>
  <inkml:trace contextRef="#ctx0" brushRef="#br1" timeOffset="180450.5478">18009 7142 572,'0'0'153,"4"0"-132,6 15-17,0 17 65,-1 14-20,-5-2-23,-1-2 12,-3-9-38,0-6 0,0-9-12,0-10-82,0-8-144,0 0-268</inkml:trace>
  <inkml:trace contextRef="#ctx0" brushRef="#br1" timeOffset="180679.763">18018 7095 771,'0'0'319,"0"0"-234,24 0-85,19-11 19,11 5 12,3 2-24,-8 2-7,-11-1-2,-14 3-33,-10 0-18,-11 0-68,-3 0-60,-10 8-86,-19 3-21</inkml:trace>
  <inkml:trace contextRef="#ctx0" brushRef="#br1" timeOffset="180845.3113">18040 7238 594,'0'5'251,"6"1"-208,29 1 31,9-5 29,1-2-63,-10 0-32,-13 5-8,-15 5-110,-7 6-107,-18 11-104,-26 6 20</inkml:trace>
  <inkml:trace contextRef="#ctx0" brushRef="#br1" timeOffset="180938.0639">18049 7444 147,'-16'21'244,"16"-5"-58,0-9-54,40-7-22,16 0 3,9-10-41,-5-13-72,-11 1-15,-16 4-162,-16 2-352</inkml:trace>
  <inkml:trace contextRef="#ctx0" brushRef="#br1" timeOffset="181949.9589">18992 7072 114,'0'0'182,"0"0"-33,0 0-52,0 0 41,0 0-26,0 0-21,0 0-17,-12 0-26,0-3 0,-9 3-13,-1 0-29,-4 0 2,-3 8-8,0 10-8,0 2 7,6 1 1,7 2-5,12-1-1,4 0-12,9-1 9,27 2-5,6-5 7,7-2 3,-3-1-1,-7-4 4,-6 3-16,-13-2 7,-4-3-3,-12 3 8,-4 1 5,0-1 14,-13-2 20,-14 0 5,-6-3-5,-6-4-30,4-3 47,-1 0-33,7 0-13,7 0 5,11 0-10,7 0-15,4 0-55,11-3-130,22-8-85,8-3-314</inkml:trace>
  <inkml:trace contextRef="#ctx0" brushRef="#br1" timeOffset="182267.0607">19173 7207 563,'-8'-4'193,"8"4"-137,0 0-43,0 4 1,6 22 3,9 8 44,-2 4 8,3-3-23,0-6-12,-3-5 3,2-14-10,-1-6 3,1-4-5,5 0-11,1-21 33,-2-12-25,-5-7-6,-7-3-4,-7 2-9,0 9-3,0 8-12,-7 8-42,-2 12 2,2 4-73,5 0-107,2 11-122</inkml:trace>
  <inkml:trace contextRef="#ctx0" brushRef="#br1" timeOffset="182689.7813">19674 7095 615,'0'9'187,"0"11"-173,0 10 13,0 11 21,0-1 0,4 0-17,10-7-14,-1-6-10,3-13 8,-3-3-11,3-11 7,-1 0 10,6-3 8,-2-21 28,4-6-12,-3 0-41,-5 0 12,-1 4-16,-5 4-6,-3 2-1,-4 2-5,-2 2 3,0 3-13,0 9-32,-13 4-7,-3 0-93,3 0-140,7 12-235</inkml:trace>
  <inkml:trace contextRef="#ctx0" brushRef="#br1" timeOffset="183030.7359">20004 7258 349,'0'12'183,"2"5"-118,5 1 18,7-4-6,5 0 3,3-5-35,5-2-3,0-7-12,2 0-11,0 0 41,-6-2-33,-6-17 1,-6-4 6,-8-3-6,-3-6 18,0 4-34,-12-2-6,-12 5 1,-6 7-7,-5 4-11,0 9-19,1 5-15,5 0-7,9 18-58,9 12-91,9-5-57,2 2-142</inkml:trace>
  <inkml:trace contextRef="#ctx0" brushRef="#br1" timeOffset="183379.7088">20332 7024 153,'-10'0'663,"4"0"-519,1 22-142,3 16 32,2 6-13,0 10 12,5 0-7,11-8-14,-1-7-4,3-13-8,7-10 0,2-12 4,8-4-2,5-4-2,4-26 0,-3-10-63,-10-4-105,-12 2-114,-9 8-225</inkml:trace>
  <inkml:trace contextRef="#ctx0" brushRef="#br1" timeOffset="183668.6449">20610 7086 579,'-6'14'184,"4"10"-168,2 11 33,0 3 47,0 0-23,10-3-37,11-10-1,-2-12-13,2 0 11,1-13-17,-2 0 7,2 0 27,1-16-32,-8-10 13,1-4-13,-10 2-16,-1-4 6,-3 2-8,-2-5 1,0 3-10,-9 0 2,-4 9-25,4 4-22,4 9-63,5 6-108,0 4-261</inkml:trace>
  <inkml:trace contextRef="#ctx0" brushRef="#br1" timeOffset="184159.6582">20940 7277 223,'3'0'275,"1"0"-198,2 0 15,8-10-4,-1-14 8,3-7-66,-3-4-19,-2-6 19,-4 1-2,0 4-1,-3 4 13,1 10-26,-1 6 5,-2 10 13,0 4-25,6 2-7,0 0-3,3 12 2,5 19 1,-3 8 4,3 5 6,-3-3 8,-1-9-17,-1-9 2,-5-10-3,-2-9 0,2-4 7,0 0-6,7-18 12,5-12 25,2-16-34,-2 1-5,-2 5 1,-3 9-26,-6 10 25,-5 15-7,0 6 8,0 0-1,0 0-20,6 20 7,-2 14 7,1 8 7,-1 5 10,-1-1-10,4-10-3,-3-5-3,-1-10-73,3-12-46,2-9-39,-1 0-118</inkml:trace>
  <inkml:trace contextRef="#ctx0" brushRef="#br1" timeOffset="184351.443">21473 7092 608,'0'25'138,"5"7"-67,6 6 23,-1-3-70,4-4-24,-5-11-14,-3-12-111,-6-8-69,0 0-207</inkml:trace>
  <inkml:trace contextRef="#ctx0" brushRef="#br1" timeOffset="184570.9683">21437 7016 892,'0'-2'229,"0"-1"-203,25 0-8,15-1-10,13 2 25,1-1-33,-5 3 5,-13-3-10,-17 3-17,-14 0-45,-5 0-65,-11 4-68,-22 14 44,-9 1-171</inkml:trace>
  <inkml:trace contextRef="#ctx0" brushRef="#br1" timeOffset="184729.8471">21447 7175 302,'0'3'312,"4"1"-217,32 1 38,12-5-13,8 0-42,-2 0-62,-12 0-12,-16 0-4,-14 0-51,-12 5-88,-12 12-114,-25 7 17,-13 0-104</inkml:trace>
  <inkml:trace contextRef="#ctx0" brushRef="#br1" timeOffset="184841.5647">21509 7349 41,'0'8'261,"15"-8"-83,21 0-20,9 0-56,3 0-21,-1 0-81,-7 0-1,-11-3-54,-10 2-144,-13 1-207</inkml:trace>
  <inkml:trace contextRef="#ctx0" brushRef="#br1" timeOffset="185211.4839">21848 7361 258,'11'-1'297,"-1"-17"-223,4-1-10,-1-5-11,-5-2-16,-2-7-7,-6 2-23,0 3 52,0 1 8,0 7 15,-4 4 6,-2 6-48,6 8-21,0 0-19,0 2-12,0 0 1,6 9-25,13 14 36,8 7 0,2 3 0,0-5 5,4-2 12,-1-12-16,-3-6 34,0-8-1,-2 0-9,-1-5 23,-3-20-14,-6-8 8,-10-4-15,-7-2-20,0 2 15,-5 2-11,-19 5 0,-4 4-11,1 14-22,0 12-56,11 0-112,12 0-353</inkml:trace>
  <inkml:trace contextRef="#ctx0" brushRef="#br1" timeOffset="185374.9453">22604 7270 1300,'-23'-21'237,"9"10"-237,12 8-3,2-3-123,0 4-427</inkml:trace>
  <inkml:trace contextRef="#ctx0" brushRef="#br1" timeOffset="188708.7825">10169 8935 218,'0'-3'180,"0"3"-99,0-7 3,2 1-32,2 0-22,1 2 0,-3-2 29,1 2 12,-1 0-14,-2 2-21,0 2 51,0 0-29,0 0-33,0 0-10,0 0-12,0 0-2,0 0-1,0 0 2,0 0-16,0 10 11,0 28-2,-9 18 5,-4 11 2,-8 5-1,4-5-1,-3-9 5,-3 3-4,6-6-1,-1-11 0,5-10 0,3-13 2,3-11-2,7-7 0,0-2-6,0-1-2,0 0-26,0 0-2,0-28 36,13-8 4,4-13 6,1-9 4,-1-7-1,1-9 25,-3-5-35,-1-3 0,-3 4 11,-4 9-10,-5 8 13,3 15 15,-5 16-13,2 10 21,0 8-26,3 4-2,-1 3-6,-2 5-6,0-1 0,-2 1-1,0 0 1,0 0-8,0 0 9,0 0-1,0 0 6,2 9-4,5 17 11,7 13-3,6 13-6,8 7 19,7 6-22,2 7 2,5-3 4,-4-7-7,-4-1 3,-8-12-3,-6-8 4,-6-6-5,-1-10 2,-6-6-1,-3 3 9,1-2-8,-2 5 6,-3 3-7,0-5 8,0 0-6,0-4-2,0-10 0,0 1 6,-6-6-5,-13-4 26,-15 0 12,-13 0-29,-9-3 35,-10-14-19,-5-1 9,-1 4 9,7 8-17,17 6-3,14 0-24,16 0 6,14 0-22,4 16-18,15 8-98,26-2-39,5-8-181</inkml:trace>
  <inkml:trace contextRef="#ctx0" brushRef="#br1" timeOffset="189408.6732">10648 8997 60,'3'-9'633,"1"-3"-508,2-3-101,4 7 20,-1-1 17,-5 9-30,-2 0 19,-2 0 5,0 0-15,0 0-10,0 0-7,2 17-8,5 25 25,7 19-19,5 13 1,8 2 2,4-2-16,2-8 0,-4-7-8,-4-17 0,-7-11 5,-5-11-1,-6-11-2,-2-9 8,-3 0-5,-2 0 20,2-4 2,3-24-1,1-15 23,1-11-48,-5-8 6,-2-1 9,0-4-15,0 1 21,-2-1-5,-9 5 5,2 4 18,5 12-36,4 8-3,0 16-1,0 10-14,0 8-24,0 4-57,0 2-79,0 22-90,2 5-155</inkml:trace>
  <inkml:trace contextRef="#ctx0" brushRef="#br1" timeOffset="189797.4736">11062 9381 289,'-2'0'304,"2"0"-174,0 0-1,0 1-36,0 16-54,0 15 8,0 11 26,8 6-13,-2 3-40,1-8-14,-3-12-11,-2-12 5,-2-9-18,0-4 1,0-7-51,0 0-27,0 0-15,0-21-114,0-16-187</inkml:trace>
  <inkml:trace contextRef="#ctx0" brushRef="#br1" timeOffset="190058.5067">11056 9276 441,'0'0'234,"0"0"-165,0 0 15,0 0-12,10 0-11,7 0 49,5 0-14,5 0-36,-2 0-10,1 0-43,-4 0-3,-8 0-4,-5 0-14,-9 0-27,0 5-81,-2 7-112,-21 2-66</inkml:trace>
  <inkml:trace contextRef="#ctx0" brushRef="#br1" timeOffset="190286.7542">11062 9436 875,'0'0'265,"0"0"-212,0 0-7,0 0-24,8 0-20,5 3-2,-5-2 0,2 5 3,-1-4-11,-3 0-3,4-2-7,-2 0 16,5 0-51,3 0-21,-3 0-18,-4 0-72,-6 0-43,-3 5-116</inkml:trace>
  <inkml:trace contextRef="#ctx0" brushRef="#br1" timeOffset="190475.4203">11074 9639 570,'0'0'263,"0"0"-164,0 0-15,11 0-1,7 0-22,2 0-30,-2 0 9,-2 0-38,-1 2-2,-4 0-16,1 4-51,-2-4-24,-3 0-125,0-2-127</inkml:trace>
  <inkml:trace contextRef="#ctx0" brushRef="#br1" timeOffset="190832.7922">11359 9319 189,'0'-3'497,"0"1"-369,0 2-45,0 0-33,0 0-13,0 0-27,0 0 14,0 18 37,0 13-10,4 15-4,4 7-11,0 2-34,-1-3 23,-3-8-25,1-16 0,2-6 1,-7-12-1,2-8-10,-2-2-4,0 0-52,2-14-16,0-18-152,1-10-217</inkml:trace>
  <inkml:trace contextRef="#ctx0" brushRef="#br1" timeOffset="191044.771">11239 9258 587,'-2'-2'426,"2"0"-278,0 0-73,13-1-24,19-4-6,5 7-27,3 0 32,-2 0-50,-4 0-10,-3 7-24,0 5-84,-7-5-102,-6-5-221</inkml:trace>
  <inkml:trace contextRef="#ctx0" brushRef="#br1" timeOffset="191342.0543">11861 9489 320,'9'0'342,"4"0"-216,9 0 70,7 0-38,2 0-46,1 0-72,-1-3-32,-4-2-8,-5 5-44,-9-5-142,-11 1-287</inkml:trace>
  <inkml:trace contextRef="#ctx0" brushRef="#br1" timeOffset="191514.9765">11828 9356 1245,'0'-5'173,"0"-6"-171,31 7 7,9 0-9,4 4-44,-5 0-26,-18 0-85,-11 0-252</inkml:trace>
  <inkml:trace contextRef="#ctx0" brushRef="#br1" timeOffset="195832.4353">12681 8849 219,'-4'0'189,"2"0"-134,2 0 24,0 0-7,0 0-17,0 0-15,0 0 5,0 0 17,-3 0-12,3 0 1,0 0 36,-2 0-45,-1 0-22,-1 6-14,-4 20-5,-3 12 12,-1 10-3,-3 7-7,-1 3 31,-1 6-27,-4-5 4,3-1 6,1-5-4,3-11-1,5-12-10,5-14 2,4-7 6,0-9-10,0 0 0,0 0-1,0 0-5,0-9 2,0-15 0,0-8 4,8-9-1,1-3 1,3-2 0,-1-1 0,3-6 0,1-1 0,3 3 0,6-6 1,5 7-3,0 7 3,2 6-1,-4 7 7,-3 7-3,-1 9 4,-4 1-8,0 5 0,-1 4-3,-3 2 3,1 2-3,-1 0 1,1 6 3,-1 17-4,-1 13 0,-5 5 3,-5 3 3,-4-4-2,0 0-1,0-4 0,-13-4 1,-9-6 3,-3-4-4,0-5 0,6-12-1,1-3 2,7-2-1,1 0 1,10-5-1,0-18-3,0 3-16,12 1 7,7 4 0,0 8 12,5 0-3,1 7 0,4 0 4,2 0-4,3 21 3,-5 6 0,-8 4-1,-5 2 2,-14 4-1,-2 0 15,0-6-3,-4 1 14,-14-6-7,-4-4-7,0-3 34,-3-4-26,-4-7 2,-2-2 3,0-6-11,-3 0 17,5-6-16,5-8-13,6-4-3,9 6 1,7 2-50,2 3-72,4 2-144,16-1-302</inkml:trace>
  <inkml:trace contextRef="#ctx0" brushRef="#br1" timeOffset="196177.7891">13278 9360 711,'-29'0'527,"16"0"-447,7-2-67,6 2-13,0 0-49,4 0-89,14 0-231,-5 0-188</inkml:trace>
  <inkml:trace contextRef="#ctx0" brushRef="#br1" timeOffset="196748.1951">13435 8935 593,'-7'-10'207,"4"8"-193,3 2-2,0 0-12,0 0-7,0 0 7,8 2 3,-4 24 30,1 4 12,-3 16-2,2 7 39,0 3-10,5 4-37,3-12 5,-4-2-31,3-14-6,1-6 5,-4-6-2,1-11 3,-1-5-9,-4-4 0,2 0 0,1 0 1,-1 0-1,6-18 8,-1-9 0,3-4-10,-3-6 2,-5-3 0,-4-8 19,-2-10 2,0-4 13,0-8 18,0-1-33,-2 9 26,-2 14-28,-1 16-16,3 11 24,2 16-25,0-2-5,0 7-20,0 0-88,0 12-53,0 13-146,9 9-73</inkml:trace>
  <inkml:trace contextRef="#ctx0" brushRef="#br1" timeOffset="197208.3823">13724 9302 282,'-4'10'357,"2"0"-275,2 7-47,0 0 30,0-1-34,13-2-4,5-1 19,5 1-20,-2-9 6,2 0-19,1-2 0,-1-3 47,-1 0-35,-2 0 11,2-8 11,-6-10-30,-3 0 24,-4 3-14,-9-4 6,0 1 39,0-2-39,-15 3-2,-10 2-13,-6 5-9,-2 6-16,2 4 7,6 0-26,7 4 10,9 16-66,9 6-63,0-4-106,11-5-195</inkml:trace>
  <inkml:trace contextRef="#ctx0" brushRef="#br1" timeOffset="198225.7401">14310 8843 509,'0'0'185,"0"0"-114,0 0 14,0 0-25,0 0-44,0 0 17,0 2 2,-4 30-7,-7 14 40,-5 19-2,1 4-29,-3 5 10,0-2-47,5-7 22,4-19-22,2-14 0,7-11 19,-2-14-17,2-4-2,0-3 0,0 0-5,0 0 1,0-9-15,0-11 2,2-9 12,7-8-1,0-5 6,0-9-2,2-10 8,5-7-11,-3-4 5,-4-1 0,0 13 10,-6 14-2,1 10 6,0 14 6,-2 7-18,0 8 11,1 0-13,-1 7 0,0 0-1,0 0 1,8 0-1,0 0-4,11 18 2,0 17-5,4 9 8,0 11 0,0 10 2,-3 6-2,0-6 0,2-4 0,-1-8 9,-4-14-14,2-9 5,-9-6 0,-6-8 0,-4-2 2,-2-2-2,0 3 2,-6 4 6,-21 4-2,-9 2-6,-9 0 0,-4-1 2,-2-5 1,2 0 0,3-9 29,7-2-17,8-8 23,9 0-38,6 0 4,5-17-8,11-3-54,0 3-61,0 3-98,15 10-223</inkml:trace>
  <inkml:trace contextRef="#ctx0" brushRef="#br1" timeOffset="198781.0492">14821 8857 370,'-4'-2'255,"1"2"-159,3 0-45,0 0-6,0 0-23,0 0-22,0 17 53,0 20 44,0 13-4,0 13-2,0 7-35,0-2-22,3-4-5,3-7-25,2-14 1,-4-9-5,0-15 0,0-10-11,-4-5 11,3-4-48,-3 0-39,0-8-97,0-18-62,0-11-398</inkml:trace>
  <inkml:trace contextRef="#ctx0" brushRef="#br1" timeOffset="199062.6833">14621 8897 534,'-2'-4'294,"2"-3"-195,0 0-14,13-3-39,11-2 3,5 0 20,3 4 16,3 2 25,7-2-42,10 6-8,4 0-6,2-1-48,-5 3 7,-11 0-13,-11 0-46,-12 5-24,-15 14-112,-4 4-103,0-7-338</inkml:trace>
  <inkml:trace contextRef="#ctx0" brushRef="#br1" timeOffset="199456.5148">15309 9421 677,'2'0'325,"12"0"-216,9 0 2,12 0-32,7 0-43,-2 0 2,-6 0-38,-10-7 0,-12 6-7,-10-1-60,-2 2 9,0-5-68,-12-2-122,-14-6-302</inkml:trace>
  <inkml:trace contextRef="#ctx0" brushRef="#br1" timeOffset="199622.7672">15325 9270 1078,'0'0'284,"0"2"-225,25 0 0,15 0-59,7 0 0,-5 2-16,-11 4-89,-16 0-58,-15-1-341</inkml:trace>
  <inkml:trace contextRef="#ctx0" brushRef="#br1" timeOffset="213779.9639">15830 8919 599,'-2'-6'102,"2"-1"-42,0 0 10,0 1-28,0-1-40,2 0 0,2 5 34,-4-1 8,0 1 21,0 2 28,0 0-15,0 0-8,0-3-42,0 3-13,0 0 14,0-4-22,0 4 3,0 0-10,0 0 8,2 0-15,4 0 7,9 0 0,8 0 0,8 0 4,5 0 0,0 0-4,-5 9 9,-7-4-13,-6 2 4,-9-2-1,-5-3-6,-2 0 7,-2 0 0,0-2-1,0 4 4,0 1-10,0 2 7,0 5 0,6 7 2,-2 8-1,0 4-1,-2 6 2,1 7 5,-3 4 4,0 1-11,0 1 0,0-4 11,-3-6-9,3-5 1,-2-14-3,2-7 9,0-8-17,0-1 8,0-3-32,0-2-25,0 0-62,-6 0-64,-8-22-93</inkml:trace>
  <inkml:trace contextRef="#ctx0" brushRef="#br1" timeOffset="213987.013">15762 9157 155,'0'0'608,"0"0"-462,6 0-136,31 7 37,9-2 25,12-2-38,0-3-13,-6 0-19,-15 0-2,-12 0-44,-16 2-92,-9 4-16,0 3-116,-13-7-227</inkml:trace>
  <inkml:trace contextRef="#ctx0" brushRef="#br1" timeOffset="214460.4081">16299 8983 498,'0'-2'298,"0"0"-177,0-1-22,4-4-61,19-1-11,8 2-24,5 2 18,-5 2-14,-4 2 3,-7 0-12,-5 0 2,-6 0-1,-2 0-4,-5 2-2,1 0-16,1 2-42,0-4-51,3 0-62,-5 0-158</inkml:trace>
  <inkml:trace contextRef="#ctx0" brushRef="#br1" timeOffset="215043.8543">16306 8932 188,'0'0'87,"0"0"-34,0 0 59,0 0-3,0 0-14,0 0-7,0 0 8,0 5-34,0 11-12,0 4 2,0 6-18,-5 4 6,-1-2-26,2 2-10,-2-6 8,4-4-12,2-9 3,0-3-3,0-6 5,0-2-4,0 0 1,0 0 6,10-4 19,7-13 0,5-3-16,3 1-11,-4 2 6,-6 6-9,-2 3 3,-2 5 0,2 3-9,-1 0 8,1 0-3,5 20 4,-5 3-4,-2 5-1,-1 4 5,-8-4 0,-2 3 6,0-4 5,0 1 4,0-5 10,-2-6-18,-12-3 28,1 1-12,-8-6-4,-3-4 12,-8-5-7,-5 0-2,-3 0 5,2-2-21,7-10 21,6 3-19,9 7-8,12-2 0,4 4-24,0 0-102,18 0-173,14-5-364</inkml:trace>
  <inkml:trace contextRef="#ctx0" brushRef="#br1" timeOffset="216043.0183">16704 9051 433,'-8'-10'266,"1"7"-205,1-1-30,3 2 18,1 2-30,2 0-1,0-3 25,0 3 7,0-2 8,0 2-19,0 0 25,0 0 12,0 0-43,0 0-25,5 7-8,12 20 8,8 13 4,4 9 5,2-3-10,0 2 15,-2-8-20,-2-5 1,-10-8-3,-3-10 4,-7-10-13,-5-3-4,0-4-23,-2 0 2,0 0-43,0-2-34,0-22-104,0-5-184</inkml:trace>
  <inkml:trace contextRef="#ctx0" brushRef="#br1" timeOffset="216356.3106">16903 9013 358,'0'-2'215,"0"1"-117,0-2 22,0-1-10,0 4-21,0 0-36,0 0 9,0 0-42,-11 16-16,-9 18 15,-11 10 9,-4 9 16,-4 0-5,3 5-26,9-12 13,12-7-26,11-11-3,4-8-6,0-5-16,4-15-66,19 0-64,-6 0-120,-6-21-132</inkml:trace>
  <inkml:trace contextRef="#ctx0" brushRef="#br1" timeOffset="216734.6088">17167 9411 206,'0'0'192,"0"2"-36,0-2-30,0 0-33,0 0-5,2 0-18,-2 0 30,0 0-14,0 0-21,0-7 17,0-13-34,0-8-27,0-6-10,0-2-7,0-8 18,-8-2-22,-2 0 2,1 4-9,-3 7 7,6 16-18,1 6-6,5 9-45,0 4 1,0 0-91,5 0-195,15 2-46</inkml:trace>
  <inkml:trace contextRef="#ctx0" brushRef="#br1" timeOffset="217102.9232">17309 9172 213,'4'8'133,"0"3"13,2 8 21,-2 3-62,0 2 1,3 4-25,-1 0-4,6-4-21,1-6-31,5-2-7,2-8 2,-2-4-14,4-4 13,-2 0-10,-2 0-3,5-10 17,-6-16-12,-1-6 10,-5-6-6,-5-3-11,-6 2 16,0-1-15,-8 6-2,-22 4 21,-9 6-24,-9 6 2,-2 11-2,0 7-4,6 0 2,10 13-55,19 9-75,13-4-128,2-4-324</inkml:trace>
  <inkml:trace contextRef="#ctx0" brushRef="#br1" timeOffset="217427.0798">17289 8695 958,'22'-5'206,"11"0"-167,19 5 15,4 0-53,-3 0-1,-6 0-82,-20 0-202</inkml:trace>
  <inkml:trace contextRef="#ctx0" brushRef="#br1" timeOffset="220319.6603">17842 8610 232,'0'-6'159,"0"6"-22,0 0-9,0-1-39,0 1-8,0 0-7,0-2 1,2 2 22,0-3-30,-2 3 4,2 0-8,1 0-44,7 0 5,9 0-24,10 0 1,10 0 4,4 0-4,-3 0-1,-2-2 0,-9 0-16,-13 0 7,-7 0-12,-9 2-5,0-1 25,-13 1-32,-19 0-13,-4 0-16,3 0-16,1 0 31,13 0 25,5 3 14,10-3 7,2 0 1,2 0 0,0 0 15,0 0 11,0 0 39,0 0-10,0 0-21,0 0 10,0 0-26,0 0-9,0 0-9,-3 0 9,3 0-11,0 0 2,0 0 0,0 0 6,0 0-5,0 4 0,-2 3-1,0 3 8,-2 1-11,-1 3 3,0 0 0,-1 2 3,4-2-3,-1-1 2,1-5 0,2 1 7,0-6-10,0-1 1,0 0 0,0-2 7,0 0-6,0 2 0,0-2-1,0 0 7,0 0-7,2 0 0,3 0 0,1 0 11,1 0-10,0 0 5,4 0-6,5 0 10,3 0-3,4 0-7,4 0 1,0 0-2,-3 0 1,-2 0 0,-4 8-1,-5 2-6,-5 7 2,-4-3 5,-4 5 0,0-3 0,0 2 1,-10-2 4,-9-2 9,-6-4-12,-6-1 30,0-7-16,-5-2 3,3 0 8,2 0-9,2-14 13,6-7-17,5 1-5,9 3-18,7 9-14,2 8-85,2 0-111,21 0-481</inkml:trace>
  <inkml:trace contextRef="#ctx0" brushRef="#br1" timeOffset="221507.5562">18386 9119 219,'0'0'201,"0"0"-116,0 0 20,0 0-11,0 0-20,0 0-16,0 0-24,0 0 20,9 0-11,3 3-3,7-3 8,3 0-14,3 0-6,-1-7-3,-4-7-25,-9 5 26,-6-5-21,-5 4 11,0-2 31,-5 4-20,-19-1-12,-7 9-10,-6 0 2,2 0-8,4 9 1,8 0 0,10 3-5,11-1 3,2-1-13,0-4-24,23-1-58,8-5-7,0 0-148,-4 0-276</inkml:trace>
  <inkml:trace contextRef="#ctx0" brushRef="#br1" timeOffset="221850.7153">18809 9096 198,'0'-13'236,"0"1"-192,0 2 20,-2 2 76,-16 3-65,-2-2 20,-7 4 21,-2 3-45,-5 0-39,8 0-12,2 10-8,3 3 38,9 8-39,0 5-5,7 4 13,5 8-6,0 4 22,19 1 5,14 6-17,11-11 25,8-5-38,1-15-6,0-11-2,-3-7-2,-8 0-69,-11-20-72,-15-10-141,-12-2-196</inkml:trace>
  <inkml:trace contextRef="#ctx0" brushRef="#br1" timeOffset="222381.3719">18831 8891 233,'-4'0'648,"4"0"-475,0 0-98,4 0-39,25 0-12,12 0-9,5 0 5,-1 0-20,-9 0-30,-12 0-155,-15 0-167</inkml:trace>
  <inkml:trace contextRef="#ctx0" brushRef="#br1" timeOffset="222607.8381">19140 8690 749,'-10'15'147,"6"15"-142,4 10 27,0 4-32,4-3-51,10-6-216</inkml:trace>
  <inkml:trace contextRef="#ctx0" brushRef="#br1" timeOffset="225898.9625">19560 9061 226,'0'-5'208,"0"2"-166,0 0-15,0 3 1,0 0 10,0 0-10,-4 0 10,2 0 13,-5 0-31,1 0-7,3 0 63,1 0-6,2 0-7,0 0-29,0 0-15,0 0-10,0 0-8,0-2-1,2-3 0,18-2 5,9 0 11,12 0-12,3 2 6,1 3 2,-3 2-12,-9 0 2,-6 0-2,-14 0-3,-9 4 0,-4 16-2,0 2 5,-13 11 5,-16 4 0,-2 1 2,-2 1-3,6-7 3,4-4 2,8-8 14,7-8-13,2-2 10,6-8-7,0 0 3,0 3-2,6 4-10,13 2 37,6-4-16,2-2-14,0-3 15,2-2-21,0 0 5,-6 0 4,-2 0-12,-7 0-1,-6 0-1,-3 0-32,-3 0-17,-2 0-74,0 0-77,0 0-135</inkml:trace>
  <inkml:trace contextRef="#ctx0" brushRef="#br1" timeOffset="226153.8938">20044 9278 556,'2'4'169,"-2"7"-103,2 6 17,-2 12 2,0 9 12,3 1-30,-3 2-37,0-9-25,2-10 6,1-10-11,-1-3-12,6-9-56,3 0-165,3-15-104</inkml:trace>
  <inkml:trace contextRef="#ctx0" brushRef="#br1" timeOffset="226591.7483">20195 9092 525,'0'0'279,"0"0"-220,5 4-30,6-1 15,2 6 16,8-6-12,3-3 14,6 0-16,1 0-30,0 0 0,-6-1-2,-8-10 0,-5 6-14,-6 3 13,-6-7-7,0 6 2,0-6 6,-2-2 8,-14 2-10,-5-1-10,-8 3-2,-4 0 5,-5 2-17,-6 5 12,1 0-10,4 0 7,3 12 2,11 4-4,15-2 1,7 4-48,3-1-43,11 2-96,20-4-60,3 0-153</inkml:trace>
  <inkml:trace contextRef="#ctx0" brushRef="#br1" timeOffset="226946.9453">20143 9314 131,'-8'14'303,"4"0"-164,4 11-37,0-6 20,18 6-13,9-5-5,8-8-11,3-2-56,4-10-19,1 0-8,1-3-8,6-24 13,-4-8-15,-1-13-9,-14 1 8,-13-2-5,-18 8 6,0 10 0,-29 3-3,-22 15-1,-14 13 4,-7 0 0,3 9 5,5 23-5,12 6 0,15 1-1,18 2-18,19-7-41,4-4-170,29-17-151</inkml:trace>
  <inkml:trace contextRef="#ctx0" brushRef="#br1" timeOffset="227651.0219">20662 9212 625,'0'10'124,"4"12"-113,7 12 46,1 4 8,-1 0-22,-5-2-10,-2-12 6,-4-3-24,0-13 8,0-5-17,0-3 10,0 0 17,0 0-14,0-20 12,0-12-31,0-11-12,0-8 11,0 5-5,0 2 6,0 8-2,7 10 2,5 6 0,1 10-2,0 6 4,5 4-4,2 0 4,3 0 1,-2 5 11,2 16-7,-9 3-3,-4 3-1,-5 2 3,-5 0 7,0-10-6,0-5-2,0-3 7,0-11-9,0 0 4,0 0 2,0 0-9,8-23 25,6-9-25,4-8-22,4 4 4,3 5 5,-3 10 2,0 5 11,-4 5-3,3 8 2,-4 3 2,1 0 1,-1 3 19,-1 25-17,-7 5 1,-1 7 7,-8-2-4,0-4 6,0-8-11,0-10-2,0-9 3,0-2-4,-4-3-40,4-2-88,-2 0-101,0 0-91</inkml:trace>
  <inkml:trace contextRef="#ctx0" brushRef="#br1" timeOffset="228177.007">21059 8781 353,'0'-11'147,"0"2"-116,10-1 44,15-1-2,4 4 3,2 3 4,-2-1-3,-4 5-20,-8 0-57,-5 9 0,-5 11-11,-7 0 11,0 4 3,-9-5 2,-16-2 6,0-5 22,3-4-15,7-6 25,5-2-26,10 0 2,0 0 8,0-12-27,14-3-43,11 6-7,-1 4 7,0 5 39,-5 0 1,-7 0 3,-5 5 2,-4 19 17,-3 7 12,0-4 12,-16 2-15,-11-10 19,0-4-16,6-8-12,2-7-18,9 0-1,4-10-97,6-19-315</inkml:trace>
  <inkml:trace contextRef="#ctx0" brushRef="#br1" timeOffset="229575.7945">21613 8881 285,'0'-2'295,"0"2"-186,0 0-19,0 0-7,0 0-23,0 0-22,0 0 0,0 0 23,0 0-23,0 0 2,0 0 7,0 0-18,-4 14-20,-10 23-6,-3 16-3,8 17 20,9 8-14,0 6 7,24-6 10,11-11-19,8-14-1,4-20-3,0-19-55,-9-14-104,-16 0-434</inkml:trace>
  <inkml:trace contextRef="#ctx0" brushRef="#br1" timeOffset="232150.5556">21927 9007 88,'0'-4'86,"0"3"-3,0-4 19,0 1-38,0 1 0,0-8-56,0 3-8,0 1-13,0-4 10,-2 2 3,2 2 29,0 2 44,0 5-8,0-2 3,0 2 10,0 0-20,0-5 8,0 5-26,0 0-21,0 0 2,0 0-19,0 16 4,0 12 12,0 14 43,12 3-5,-3-2-31,1-2-23,0-9 10,-6-13-12,-2-7 2,1-7-4,-3-5-10,0 0-1,0 0-50,0-10-74,0-14-210</inkml:trace>
  <inkml:trace contextRef="#ctx0" brushRef="#br1" timeOffset="232517.9553">22153 8967 460,'0'0'219,"0"0"-183,0 0 13,9 2 13,15 2 51,5-1-40,9-3-21,-2 0 0,-3 0-46,-4-5 11,-9-9-9,-7 1 2,-7 1 9,-6 1-13,0 1-5,-4-4 7,-19 3 0,-6 4-8,-12 7 0,-5 0 3,-4 0-6,6 18 8,11-2-5,10 1 0,15-6-18,8 3-21,0 0-105,26-4-25,10 1-78,4-9-153</inkml:trace>
  <inkml:trace contextRef="#ctx0" brushRef="#br1" timeOffset="232864.5493">22143 9043 263,'-15'13'191,"9"-1"-126,4 3-1,2 3 19,0 3-7,11-1 4,15-5 55,8 2-22,10-11-54,3-6-18,3 0 1,-2-3-28,-1-18 6,-5-4-16,-4-7-8,-11 2 3,-11-1-8,-16 0-7,0 3 6,-25 6-4,-24 9 11,-14 6 3,-8 7 0,-4 0 9,10 22-9,10 7 0,20-4-3,22 1-44,13 3-74,21-14-153,25-4-232</inkml:trace>
  <inkml:trace contextRef="#ctx0" brushRef="#br1" timeOffset="233443.1505">22612 8815 556,'0'-1'253,"0"1"-225,0 0 32,0-3-26,4 3-34,9-2 27,6-6 27,-3-2 5,-3-2-30,-7 6-18,-4-2 67,-2 1-20,0 5-1,0-1-21,-8 1-30,-13 2-6,-2 0-3,-4 0-5,0 5 3,6 9 5,11-9-3,7-1-1,3 2-41,5 0-83,26-4-80,7-2-132</inkml:trace>
  <inkml:trace contextRef="#ctx0" brushRef="#br1" timeOffset="233800.865">22978 8860 176,'2'-20'289,"-2"1"-196,0 0-1,0 8 41,-9-3-5,-9 7-35,1-2-22,-6 9-45,1 0 21,-1 0-34,2 12 14,0 12 7,3 10-15,9 4-13,9 2 8,0-5-6,11-3 8,23-11-16,4-3-3,0-9-1,-1-1-55,-6-1-104,-10 4-156,-12-4-252</inkml:trace>
  <inkml:trace contextRef="#ctx0" brushRef="#br1" timeOffset="234184.9723">23294 8973 579,'5'0'385,"15"0"-309,11 0-41,10 0-6,3 0-29,-2 0-21,-9 0-138,-11 0-135</inkml:trace>
  <inkml:trace contextRef="#ctx0" brushRef="#br1" timeOffset="234783.7389">23709 8793 732,'4'-8'73,"16"2"-72,12 6 39,5 0-6,1 0-11,-5 3 6,-8 12-19,-9 2-10,-14 0-4,-2 1 4,-4 2 12,-23-3 4,-6-2 2,-6-1-13,1-4 19,5 0-4,11-6-9,11-4-9,6 0 7,5 0-9,0 0-31,16 0-26,13 0-11,4 0 44,-2 0 14,-4 0 10,-4 18 4,-3 4 10,-9 6 16,-5-1-5,-6 0-5,0-1 17,-21-3 1,-11-9-4,1-2 8,2-8-8,5-4-9,7 0-25,7 0-3,7-16-62,3-9-167,5-1-278</inkml:trace>
  <inkml:trace contextRef="#ctx0" brushRef="#br1" timeOffset="235203.3759">24090 8874 703,'0'-14'200,"7"3"-176,24-1-3,5 10 22,-3 2-30,-2 0-9,-8 0-4,-10 18-1,-9 6-12,-4 2 6,0 6 14,-24 0 0,-7-4 8,-6-4 11,8-2 23,10-6-2,7-5-2,10-8-3,2 1-36,10-1-5,23 1 8,9-3 7,3-1-7,-7 0-9,-11 0-51,-10 0-62,-15 0-152,-2 0-194</inkml:trace>
  <inkml:trace contextRef="#ctx0" brushRef="#br1" timeOffset="235705.0059">24471 8797 400,'0'0'347,"0"0"-232,0 0 17,7 0-26,13 0-78,7 0-8,2-8 15,-4-4-23,-6 0-8,-7 5 1,-8 0-5,-4 0 40,0 2-15,-16-1-6,-15 2 0,-7 4-13,0 0-4,9 0-2,11 2 0,12 6-10,6 2 7,0-3-56,35 2-13,12-4-166,7-5-367</inkml:trace>
  <inkml:trace contextRef="#ctx0" brushRef="#br1" timeOffset="235988.3931">24882 8839 554,'8'-14'127,"-1"4"-120,-3 4 21,-4 2-3,0 1-12,-13 3 12,-18 0 0,-9 12-15,-1 11 13,4 5 52,6 4 57,12 1-40,13 1-46,6-1-2,14-6-14,28-3-3,9-12-6,0-8-21,0-4 0,-13 0-69,-15-3-147,-15-8-264</inkml:trace>
  <inkml:trace contextRef="#ctx0" brushRef="#br1" timeOffset="236296.5046">25152 8582 130,'2'0'751,"4"0"-603,15 7-106,7 35 8,12 23 11,4 28-10,-10 15-3,-12 12-33,-15 5-10,-7-6-3,0-8-2,-22-21-62,-2-29-182,-5-32-517</inkml:trace>
  <inkml:trace contextRef="#ctx0" brushRef="#br1" timeOffset="236660.6893">25875 9332 1027,'31'0'47,"19"0"-27,1 0-20,-2 0-7,-11 0-165,-12 0-160</inkml:trace>
  <inkml:trace contextRef="#ctx0" brushRef="#br1" timeOffset="236861.0021">25914 9069 673,'4'0'488,"23"0"-409,11 0-22,4 0-35,-2 0-22,-8 0-146,-15 0-251</inkml:trace>
  <inkml:trace contextRef="#ctx0" brushRef="#br1" timeOffset="239767.7938">26556 8944 184,'-3'0'248,"3"-3"-128,0 1-14,0-2-47,0 1 19,0 3-28,0 0 20,0 0 10,0 0-8,0 0 7,0 0 9,0 0-34,0 0 1,0 0-35,13 0-17,14 0 5,11 0-1,-3 0-5,0 0-2,-9 0-16,-10 0 10,-8 0-24,-6 3 0,-2-3 19,0 0 7,0 0 4,-4 0 12,-21 0-7,-6 0 22,-6 0-27,1 0 0,5 0 16,4 0-10,9 0-4,9 0-2,7 0 10,2 0-20,0 0 2,4 0-40,21 0-26,6 0-13,0-3-81,-6 1-222</inkml:trace>
  <inkml:trace contextRef="#ctx0" brushRef="#br1" timeOffset="240608.8222">26992 8708 357,'0'-3'308,"0"-4"-209,0 2 23,10-6-22,9 4-51,6 0-36,2 0 3,4 5-5,-2 0-8,2 2 1,-6 0 16,-4 0-1,-4 0 9,-9 0-28,2 4-1,-4 10 0,-1 6-6,-5 6 7,0 6 0,0 6 3,0-1-7,-7 4 4,-9-4 0,1-4 12,-1-3-10,-1-9 0,0-8 13,5 1-9,-2-2 12,5-5-18,5-2 0,2-3 4,2-2-4,0 0-3,0 0 2,0 5-3,0-3 3,12 1 2,9 0 5,6-2 19,-1-1-8,0 0-4,-3 0-13,-3 0 2,-9 0-5,-7 0-42,-1 0-41,-3 3-29,0 1-51,0 0-82,0-4-170</inkml:trace>
  <inkml:trace contextRef="#ctx0" brushRef="#br1" timeOffset="253983.591">27440 8872 416,'-2'0'167,"2"0"-135,0 0 12,2 0-44,14 0 3,-5 0 6,-4 0 13,-7 0 4,0 0 42,0 0 57,0 0-10,0 0-20,0 0-37,0 0-18,0 0-1,4 0-38,19 0 0,8 0 7,4 0 0,8 0-8,-3 0 0,-4 0 0,-3-7 10,-8-3-10,-7-6 0,-9 0-2,-5-2 10,-2 2-4,-2 0-2,0-1 6,0 1 20,-6 5-20,-11-3-3,-2 4-3,-1 3 9,-7 2-14,6 1 3,2-3 0,1 6-1,3-2 1,-4 1 0,6 2 0,-5 0-6,-2 0-1,-2 2 5,-7 15 2,0 3-8,0 0 8,4 1 0,7 0-2,5 1-2,5 0-3,8-4 3,0 0 4,0-3-3,2-6 3,13-1 0,5-4 6,3-4-1,-2 0 1,6 0-3,0 0 0,-2 0 11,0-14-11,-1-2 0,-4 4-3,0-4 10,-5 4-5,-1 4 1,-5 2-2,-3-2 14,6 4-18,-1 1 0,5 2-3,1-1 5,1 2-8,-7 0 6,-2 0 0,-6 0 10,-3 0-9,0 0 9,0 0-5,0 14 1,0 9 24,0 9-18,0 7-11,0 3 25,0-2-17,0 1 2,2-10-11,0-6 12,0-7-15,-2-6 3,0-6 0,0-5-10,0-1 5,3 0-41,1 0-37,2-11-91,3-3-194,1-3-408</inkml:trace>
  <inkml:trace contextRef="#ctx0" brushRef="#br1" timeOffset="255329.6761">27984 9082 389,'0'1'303,"0"10"-246,0 9-15,-2 2 44,-2 6-10,0-3-45,1 0-10,3-4-21,-3-7-7,3-7-5,0-7-33,0 0-26,0 0-72,0-14-160</inkml:trace>
  <inkml:trace contextRef="#ctx0" brushRef="#br1" timeOffset="257322.8989">28109 8690 351,'0'0'141,"0"-1"-78,7-7 45,7 2-57,1-5-26,1 6 11,-1-2 39,-7 4 6,0-1-7,-4 1 12,-4 3-15,0 0-37,0 0-6,0 0-9,0 0-18,0 0 11,0 3-9,-4 20-3,-8 7 18,4 8-7,-3 5 8,3 1-11,4-4-5,4-6 8,0-8-11,0-10 0,0-6 4,0-8-3,0 0 3,0-2-4,14 0 0,5 0 11,6 0-3,6 0-6,3-9 0,-3 9-1,-2 0-2,-7 0-2,-9 0-17,-5 0 5,-6 0-36,0 0 1,-2 0-17,0 0-82,0 0-156,0-14-328</inkml:trace>
  <inkml:trace contextRef="#ctx0" brushRef="#br1" timeOffset="257609.7669">28435 8654 732,'-8'-5'106,"6"5"-61,2 0 91,0 0-70,0 0-46,0 5-8,0 23-2,0 19 32,0 5-15,0 12-18,0 2 33,0-6-29,0-9-6,0-5-4,0-20-3,0-9 0,0-9-6,0-8-13,0 0-24,2 0-52,6-4-70,-4-19-111,1-5-202</inkml:trace>
  <inkml:trace contextRef="#ctx0" brushRef="#br1" timeOffset="257938.9591">28662 8712 590,'0'-1'164,"0"1"-89,0 0 60,2 1-71,8 27-35,5 14 69,5 11-23,5-2-26,4-5-22,-1 0-24,3-14 14,-4-6-17,-2-11-13,-7-9-18,-5-3-52,-5-3-13,2-4-85,-6-23-76,-4-7-216</inkml:trace>
  <inkml:trace contextRef="#ctx0" brushRef="#br1" timeOffset="258221.9065">28923 8724 580,'0'-3'95,"0"3"-39,0 0 78,0 0-67,0 0-31,-2 18-2,-16 13 18,-9 8 15,-7 7-43,-3 2 14,-3 0 20,1-6-41,8-11-5,6-5-12,8-15 0,9-1-8,2-8-13,6 0-40,0-2-21,0 0-78,14 0-70,11 0-125</inkml:trace>
  <inkml:trace contextRef="#ctx0" brushRef="#br1" timeOffset="258563.6466">29108 9115 63,'15'7'132,"-1"2"-42,-3-9 70,-7 0-6,-4 0-31,0 0 24,2 0 40,-2 0-57,2-20-66,2-4-18,-2-6-14,0-3-4,0-8-14,4-1-11,-3-2 3,1 0-6,-4 6 0,0 5-2,0 16-1,0 8 2,0 4-18,0 5-40,0 0-47,0 0-134,0 0-146,0 12-59</inkml:trace>
  <inkml:trace contextRef="#ctx0" brushRef="#br1" timeOffset="258942.0351">29378 8923 296,'-7'9'332,"0"8"-270,7 3 42,0 3 0,0-2-12,2 0-14,14-5-37,1-6 16,4-1-43,1-5-14,7-4 47,0 0-18,0 0-4,5-4 5,-3-12-29,-2 1 12,-10-4-13,-3 2 0,-9-4 12,-7-3-10,0-8 5,-9 0 21,-24-6-25,-12 2 20,-4 8-12,0 10-9,5 10 20,7 8-22,11 0-3,6 0-17,14 17-101,6 0-84,0-2-277</inkml:trace>
  <inkml:trace contextRef="#ctx0" brushRef="#br1" timeOffset="259291.6882">29362 8460 568,'0'-7'352,"0"4"-226,9-3 3,19 2-56,11 4-30,5 0-33,6 0 1,-6 0-11,-4 6-34,-11 6-80,-16-6-71,-13-6-181</inkml:trace>
  <inkml:trace contextRef="#ctx0" brushRef="#br1" timeOffset="259829.271">29801 8238 757,'0'-7'165,"9"2"-114,20 2 64,7 3-47,-3 0-35,-2 6-30,-13 14-6,-9 5-6,-9 2-13,0 5 22,-31-1 7,-16 0 23,-4-10 11,4-4-17,9-9 20,18 1-20,11-6-16,9-3 9,2 0-17,34 0-59,13-12 9,7 4-9,-8 7 16,-11 1 6,-18 0 37,-9 0 4,-10 9 7,0 14 20,-10 7 38,-17 0-34,-10-2-1,-3-4-8,2-8-15,7-5 0,15-4-11,10-7-54,6 0-125,0-6-259</inkml:trace>
  <inkml:trace contextRef="#ctx0" brushRef="#br1" timeOffset="262155.5042">30064 8775 166,'0'0'218,"2"0"-163,10-2-28,-2-1 13,-1 3 21,-1 0-53,-4 0 28,-2 0 17,-2 0 19,0 0 28,0 0 16,0 0-4,0 0-49,0 0-34,0 0 0,0 7-29,0 17 0,0 10 21,-2 5 12,0-2-15,-3-4-3,0 1-9,3-13 20,0-5-19,0-9-1,2-5 4,0-2-8,0 0 6,0 0-5,0 0 5,0-9-3,0-14-5,2-12-7,7-1 3,-2-4 4,-1 2 2,3 0-2,1 6 0,-2 3-7,7 7 7,1 8-10,5 2 8,-2 6 2,2 6 3,-3 0-3,-5 0 4,0 8-1,-2 16-3,0 12 0,-4 8 5,-7 7 4,0-7 1,0-6-10,0-12 1,-7-11 15,5-10-15,2-5 1,0 0 10,0-2 5,4-26 9,19-12-26,6-11 8,0 2-14,0 3 6,-4 14-3,-4 7 2,-2 13-4,-9 9 2,0 3-5,-4 0-10,3 22 16,-2 16-8,0 8 10,-3 8 14,-4-6-10,0-5 3,0-6-7,0-15 2,-4-8-5,2-9 3,2-5-38,-3-5-64,3-22-102,-5-12-455</inkml:trace>
  <inkml:trace contextRef="#ctx0" brushRef="#br1" timeOffset="262743.5532">30753 8306 156,'-4'-6'606,"4"2"-502,0-1-22,0 3 56,0-1-93,10 0-36,13 2 5,4-2 40,0 3-33,-5 0-12,-7 0-8,-8 0-1,-7 0-13,0 12-17,0 8 29,-9 1 1,-11-2 5,-2-1 12,0-5-1,3-3-7,11-7 5,6-3-2,2 0-7,0 0 21,0 0-25,13 0-1,11 0-9,5 0 9,2 0-5,1 21-1,-10 13 6,-7 2 4,-13 9 7,-2-10 9,-19 0 11,-22-8 6,-5-13 17,-3-6-21,7-8-25,8 0-1,14-12-7,18-16-76,2-4-138,8 0-388</inkml:trace>
  <inkml:trace contextRef="#ctx0" brushRef="#br1" timeOffset="289802.0474">10122 10878 6,'5'-10'20,"1"0"2,-3 0-1,1-2 22,-2 0-32,-2-2-5,0 2-6,0 0-10,0 2 10,0 4 0,2-4 1,-2 6 7,0-3 13,0 5 25,0 2-23,0 0-23,0 0-7,0 0-18,0 0-29,0 0 52,0 0 2,0 0 33,0 0 8,0 0 2,0 0 25,0-7 25,0 2-20,2 0 7,3-1-31,0 0 13,-3 0-3,0-3-22,5 2 15,-3 0-3,0 2-18,1 1 27,-3 4-12,-2 0-8,0 0-2,0 0-17,0 0 1,0 0-4,0 0-16,-4 14 24,-14 20-20,-6 14-3,-5 10 15,0 10-3,0 2 8,-1 5-7,8-5-12,5-7 22,1-8-19,5-9-5,-1-13 13,6-14-11,-1-5 6,5-11-8,0-3 1,2 0 5,0-18-4,0-27 2,2-23 2,13-4-6,1-6 5,2 3-5,-3 7 2,4-4 7,-6 4-7,3 3-2,-1 10 13,1 7-8,-3 13 15,1 9-4,-6 8-15,1 6 31,-3 2-31,4 6-1,-6 2 0,1 2 1,-3 0-2,2 0-2,3 0 0,4 23-1,0 12 8,3 10-3,1 9 10,3 4-2,2 2 1,5 0-10,4 3 0,-2-8 5,-1-4-4,-1-2-1,-6-14 2,-2 2 2,-4-5 11,-6-7-15,-1-4 6,-1-9 0,-1-3-6,-2 2 0,-2-8 6,0 1-4,0 0 10,0 0-6,-6-2-4,-15 0 32,-8-2-31,-8 0 7,-11 0 2,-6 0-3,-9 0 14,3 0-5,0 0-11,10 0 37,15 4-42,8 0-2,13-2 0,10-2-15,4 0-33,0 0-92,7 0-128,15 0-141</inkml:trace>
  <inkml:trace contextRef="#ctx0" brushRef="#br1" timeOffset="290657.7962">10572 10730 107,'0'-18'376,"0"0"-263,4 4-45,2 3 41,-2 2-13,0 3-26,-2 2 46,-2 2-28,0-1-20,0 1-10,0 2-12,0 0 8,3 0-33,-3 0-18,0 0 10,0 0-13,2 0 0,-2 0-1,2 0 7,2 12-5,6 19 3,1 9-2,2 12 38,1 10-30,1 4-4,3-5 12,0-11-15,-1-8-2,-1-5-1,-3-6 0,-2-7 18,-3-7-14,-2-3 7,-4-9-1,0-3-4,-2-2-9,3 0 3,-1 0 0,0 0 8,0 0-5,0 0-2,4 0 5,-2 0 0,4-16-2,3-6-4,5-10 0,2-11 19,-2-6-17,2-11 12,-7-10 14,-3-8-23,-3 6 14,-5-1-19,0 9 6,0 11 5,0 15-9,0 12-2,0 12 0,0 11-3,0 3 1,0 0-58,0 3-63,0 29-48,14 8-96,3 3-193</inkml:trace>
  <inkml:trace contextRef="#ctx0" brushRef="#br1" timeOffset="291779.589">11070 11122 519,'0'-3'252,"0"3"-141,0 0 14,0 0-73,0 0-12,0 0-23,0 14 4,0 21 50,2 8-5,0 13-2,-2-5-13,2-4-51,3-7 10,-3-11-10,2-9-2,0-6-8,-1-10-9,-3-4-45,0 0-31,0-8-35,0-20-66,0-10-140,0-2-160</inkml:trace>
  <inkml:trace contextRef="#ctx0" brushRef="#br1" timeOffset="291985.0506">10885 11129 737,'-12'-4'227,"10"4"-94,2-3-32,6 0-63,33 3-9,14-4 1,14 2 28,-2-1-34,-9 3-15,-10 0-10,-12 0 1,-14 0-20,-7 0-11,-13 0-88,0 0-67,-9 0-150</inkml:trace>
  <inkml:trace contextRef="#ctx0" brushRef="#br1" timeOffset="292464.6616">11292 11346 501,'0'27'210,"-2"5"-66,-6-5-2,2-8-23,2-2-67,2-9-3,0-8-18,2 0-20,0 0-10,0 0-1,0-25 0,14-19 21,3-12-18,1-8-1,-9 3-2,-3 6 12,-4 11-6,1 13 8,0 11-1,1 11 17,-4 6-21,0 3 7,4 0-16,3 0 9,11 29-13,-1 14 4,6 21 0,-1 3 18,-7-1-16,2-6-2,-7-11 0,-1-17 4,-2-12-18,-4-10 10,-1-8-40,-2-2-19,0 0-58,0-12-76,-12-11-224</inkml:trace>
  <inkml:trace contextRef="#ctx0" brushRef="#br1" timeOffset="292623.2952">11219 11390 579,'-9'0'338,"9"0"-215,0 0-20,18 0-70,26 0-25,12 0 23,6-2-26,-6 0-5,-6-1-18,-19 1-201,-16-1-190</inkml:trace>
  <inkml:trace contextRef="#ctx0" brushRef="#br1" timeOffset="293122.9096">11598 11426 355,'0'0'315,"0"0"-255,0 0-14,2 0-11,0-8 4,-2-14-27,0-6 26,0-7 72,0-2-55,0-4-5,0 5 12,-2 4-35,0 10 16,-3 5-43,5 8 0,0 6 4,0 3-4,0 0-4,0 0 0,0 19-5,11 13 8,5 7 2,4 4 0,0-2 24,0-8-15,0-8-2,-4-10-8,-3-8 11,-1-4-1,-4-3-10,1 0 3,1 0 25,-2-10-11,-1-12-2,-1-2-13,-4-3 13,1-6-7,-3-4-8,0-6 0,0 1 23,-9 2-8,-6 10-2,1 4-13,3 14 16,2 2-17,4 8 1,1-1-18,4 3-21,0 0-103,0 3-134,9 13-114</inkml:trace>
  <inkml:trace contextRef="#ctx0" brushRef="#br1" timeOffset="293464.5476">11934 11257 277,'-4'15'340,"2"9"-253,2 8-33,0 1 21,6-2-5,10-5-32,-1-8-6,2-3 10,-2-8-40,3-7 27,1 0-6,4-7 12,4-21 13,-5-14-23,-5-4 2,-7 3 6,-10 0-31,0 5 33,-14 7-21,-17 8-12,-9 13 18,0 10-9,-3 0-6,8 0-5,10 21-30,12 5 4,9 6-78,4-3-79,0-3-145</inkml:trace>
  <inkml:trace contextRef="#ctx0" brushRef="#br1" timeOffset="293772.1591">12008 11318 710,'0'0'267,"0"7"-169,0 5-21,15 15-43,12 1 49,2 3-36,3-3-21,-8-3-13,-6-4-13,-7-10-5,-6-2-9,-5-4-49,0-5-13,0 0-68,0 0-81,0 0-116</inkml:trace>
  <inkml:trace contextRef="#ctx0" brushRef="#br1" timeOffset="294116.5576">12300 11203 258,'-5'-3'500,"3"0"-357,2 3-54,0 0 7,0 8-77,0 18-10,0 10 57,9 2-10,5 0-25,1-8-5,1-5-22,1-7 18,-1-8-22,-3-9 0,3-1 8,0 0-1,0-15 10,-1-14 6,-4-7-18,-4-6 23,-7 2-28,0 1 0,0-2-3,-4 9 2,-12 8-18,5 8-10,6 10-52,3 6-15,2 0-131,0 0-223</inkml:trace>
  <inkml:trace contextRef="#ctx0" brushRef="#br1" timeOffset="294323.6206">12644 11177 689,'4'30'71,"3"10"-10,1 2 27,-1-1-65,-2-6-18,-3-7 1,-2-5-6,0-5-31,0-8-65,0-10-25,0 0-114</inkml:trace>
  <inkml:trace contextRef="#ctx0" brushRef="#br1" timeOffset="294552.3766">12592 11127 830,'-2'0'275,"2"-2"-224,6 2 13,28-3-53,13 0 27,8 3 29,-3 0-34,-9 0-9,-15 0-24,-12 0 2,-10 0-18,-6 0-3,-2 10-83,-25 4-74,-6-2-226</inkml:trace>
  <inkml:trace contextRef="#ctx0" brushRef="#br1" timeOffset="294714.0247">12661 11249 587,'0'0'365,"0"2"-295,16 2-48,8 2 52,5-2-49,-4 0-18,-7 0-14,-10 7-111,-8 1-220</inkml:trace>
  <inkml:trace contextRef="#ctx0" brushRef="#br1" timeOffset="294852.8706">12636 11410 491,'0'4'369,"0"4"-270,21-4-53,16 2 39,8-6-21,-3 0-64,-6 0 0,-16 0-80,-18 0-336</inkml:trace>
  <inkml:trace contextRef="#ctx0" brushRef="#br1" timeOffset="297227.4084">12982 9458 375,'0'0'140,"0"0"-82,0-1 8,0 1-16,3-2-35,1-3 45,-2 5 1,-2-2-24,0 0 4,0 2 6,0 0 31,0 0-20,0 0-54,0 0 29,0 0-29,0 0-3,0 2 16,0 21-16,0 7 8,0 8 31,-6 4-40,-1-1 41,0-4-35,5-7-3,-1-5 8,3-10-10,-2-6-1,2-5 0,0-4-29,0 0 0,0 0-63,0-16-66,2-13-59,1 0-210</inkml:trace>
  <inkml:trace contextRef="#ctx0" brushRef="#br1" timeOffset="297507.6635">12962 9469 462,'0'-2'140,"-2"-5"-98,2 5 58,0 2-23,0-3 3,0 3-15,0 0 20,18-2-7,4 2-38,2 0-7,5 0-10,-4 0-11,-5 0-9,-4 0-3,-8 0-10,-3 0-4,-2 0-40,-3 5-22,0 6-29,0-6-67,-10-3-103,-3-2-252</inkml:trace>
  <inkml:trace contextRef="#ctx0" brushRef="#br1" timeOffset="297728.1494">12951 9636 566,'0'0'269,"0"0"-201,0 0-41,22 0 10,9 0 25,2 0-25,4 0-4,-6 0-16,-6 0-6,-10-3-9,-7 3-2,-5 0-9,-3 0-23,0 0-97,-11 3-47,-16 10-132</inkml:trace>
  <inkml:trace contextRef="#ctx0" brushRef="#br1" timeOffset="297911.9371">13024 9726 695,'0'0'203,"0"0"-109,0 0-8,5 3-44,13 3-7,-1 1-18,4 0 20,-3-3-37,-3 0-10,1 0-7,-7-4-56,1 4-87,-2-2-92,-2-2-177</inkml:trace>
  <inkml:trace contextRef="#ctx0" brushRef="#br1" timeOffset="298267.0133">13303 9506 631,'0'0'190,"0"0"-98,2 0-3,0 0-46,3 9-26,-2 17-5,-3 11 79,0 4-52,0 1-19,0-2-1,0-6-12,0-8 6,0-8-13,0-8 8,0-6-23,0-4 15,0 0-44,0 0-30,0-19-86,0-8-180,-8-3-212</inkml:trace>
  <inkml:trace contextRef="#ctx0" brushRef="#br1" timeOffset="298476.8385">13138 9428 819,'-2'-2'335,"2"2"-285,2 0-3,32 0-40,10 0 26,5 5 24,1 3-36,-13-1-13,-14 0-8,-8-2-51,-11 4-46,-4-4-149,0 2-191</inkml:trace>
  <inkml:trace contextRef="#ctx0" brushRef="#br1" timeOffset="301887.5899">13122 11355 489,'-6'-5'186,"1"-2"-99,3 6 25,2-4 9,0 3-50,0 2-21,0-2 23,0 2-47,0-3-9,7 1 19,13-3-19,5 3 29,6-1-34,2 3-8,-1 0 10,-3 0-14,-6-3 0,-4 3-2,-9-1-19,0-2-2,-8 2-41,-2-5-47,0-6-38,0-7-207</inkml:trace>
  <inkml:trace contextRef="#ctx0" brushRef="#br1" timeOffset="302118.7356">13109 11155 890,'-6'-7'197,"6"4"-144,0-3-9,15 2 4,18-2-30,8 4 10,-3 2 49,-9 0-58,-8 0-14,-7 0-5,-5 0 3,0 8-12,-2 4-41,2-4-116,-1-8-179</inkml:trace>
  <inkml:trace contextRef="#ctx0" brushRef="#br1" timeOffset="303845.578">13965 10735 228,'0'-9'130,"0"1"-66,0 4 27,0 0 0,0 0 16,0 1-25,0-2-22,0 1 16,0 2-34,0-1 14,0 3 17,0 0-10,0 0-16,0 0-31,0 3-10,-6 26-4,-8 17 1,-6 15-1,0 5 2,-5 2-3,0-5 6,2-10-7,0-4 0,5-13 12,5-12-12,4-6 1,2-12 5,3 0-5,4-6 2,0 0-3,0 0 0,0 0 1,0 0 3,0-24-4,6-12 12,8-14-12,1-6 7,-1-5-7,-1-1 0,-1-1 4,-4 5-4,1 5 0,3 7 17,3 2 3,5 6-5,5 2-15,4 3 2,-1 10-4,1 0 2,-2 9-1,-2 7-1,-3 7-2,-1 0 1,0 17-8,-3 13 3,0 13-2,-7 8 8,-8 7-1,-3 5 2,0-3 2,-11-7 1,-12-8-2,-4-9 0,1-10-1,-1-8 1,4-5 0,6-8-2,5-5 0,6 0 0,6 0-5,0-19-16,0-12 18,20 1-10,9 4 12,4 6-1,1 6 7,1 9-6,1 5 3,-3 0 0,1 25-10,-5 12 11,-7 5-1,-4 4 3,-11-2 0,-7 2 11,0-2-4,0-6-6,-21-4 34,-8-2-27,-2-8 9,-4-7 3,-1-8-9,-4-9 2,5 0-16,-2-9-5,8-14-1,8 3-45,9 9-19,8 6-6,4 5-73,4 0-200,16 0-243</inkml:trace>
  <inkml:trace contextRef="#ctx0" brushRef="#br1" timeOffset="304496.676">14530 11157 333,'0'0'325,"0"0"-244,0 0-56,0 0 37,0 0-40,0 6-4,0 18 54,0 6 15,0 4-22,0 4-40,0 1-6,0-6 45,-3-1-34,-2-2-8,3-7 6,0-5-19,0-4 11,-1-4-20,3-6 4,0 1 2,0-5-4,0 0-2,0 0 0,0 0-1,0 0-1,0 0-13,0 0-3,0 0 10,0 0 4,0 0 4,0 0-1,0 0 2,0 0-2,0 0-14,0 0-24,0 0 9,0 0-43,0 0-55,0-9-37,0-7-110,0 6-171</inkml:trace>
  <inkml:trace contextRef="#ctx0" brushRef="#br1" timeOffset="305725.9107">14661 11226 516,'0'-3'142,"0"3"-96,0-4 29,0 4-6,0 0-18,0 0-25,0 0 31,-2 0-22,-1 0-21,-1 0 24,-3 0-6,0 0-13,-4 16-17,-3 12 8,1 10-8,-3 8 6,1 3-4,7-1 20,2-7-23,4-15 3,2-5 3,0-10 0,0-6-1,0-5-6,0 0 0,0 0 18,0-19-1,14-18 11,1-7-15,1-8-7,-5 2 2,-1 1-8,-4 7 2,-6 10 23,2 6-2,-2 11 5,0 6 10,0 7-25,0 2 19,0 0-25,0 0-5,0 0 0,0 0-2,5 22-2,-1 16-2,0 12 8,1 4 5,0-3-9,1-7 0,-1-9 4,-1-10-4,0-5 0,-2-12-1,1-4-14,-1-4-23,-2 0-55,0 0-59,0-20-67,0-8-232</inkml:trace>
  <inkml:trace contextRef="#ctx0" brushRef="#br1" timeOffset="305898.7941">14567 11414 308,'0'0'650,"0"0"-489,0 0-140,23 0 26,8-2-2,2-3-7,-4 5-22,-7 0-12,-6 0-8,-5 0-94,-11 0-132,0 0-105</inkml:trace>
  <inkml:trace contextRef="#ctx0" brushRef="#br1" timeOffset="306274.0864">14939 11246 541,'-4'-17'149,"-9"3"-91,-1 2 64,1 0-17,-1 6-13,3 1-20,1 2-15,-7 3 8,-1 0-54,-1 14-6,-4 14 4,3 16-6,5 3 21,6-2-12,6 1 1,3-11 28,0-6-34,20-9 1,7-11-1,0-6 4,4-3-15,-4 0 4,-4-12-50,-4-9-55,-15-1-206,-4 6-386</inkml:trace>
  <inkml:trace contextRef="#ctx0" brushRef="#br1" timeOffset="307594.5566">14941 10732 308,'10'-11'124,"-1"-2"-100,1 1 74,4 2-9,-5 0-9,0 3-24,-3 4 1,-1 1-2,-5 2-15,0 0 23,0 0 19,0 0-38,0 0 13,0 0-37,0 0-11,0 0 9,0 0-18,0 0 2,2 0-2,5 0 1,-1 20-1,8 14 5,4 20 2,2 13 20,3 11-22,-2-2 1,2-2-6,-3-10 13,-3-15-17,-1-12 4,-5-8 0,-2-18 12,-4-5-5,-1-4-6,-1-2-1,1 0 4,2 0-9,3-16 5,3-14 0,-4-9 14,-1-10-14,0-6 1,-5-4-1,1-12 11,-3-7 0,0-2 4,0 6 2,0 15 8,2 19-4,0 19-10,0 12-11,-2 7 0,0 2-8,0 0-36,0 0-68,0 13-74,0 19-170,0 8-151</inkml:trace>
  <inkml:trace contextRef="#ctx0" brushRef="#br1" timeOffset="308027.616">15454 11229 488,'-2'0'157,"2"2"-112,0 2 22,0 1-30,0 2-15,4 1 34,10-2-4,1-2 20,4-4-35,2 0 2,2 0 22,1 0-12,1-14-12,-5-2-11,-4-4-17,-6 2 25,-2 1-20,-8-6 14,0 5 13,-5 1-9,-24 5-6,-7 9-18,-8 3 2,1 0-20,3 24 6,9 10-16,11-2-18,17 2-55,3-10-76,19-10-120,16-14-226</inkml:trace>
  <inkml:trace contextRef="#ctx0" brushRef="#br1" timeOffset="309146.9121">16129 10655 508,'-6'-1'140,"2"1"-111,4 0 30,-3 0-20,-1 0-28,-2 3-3,-8 29-6,-4 14 38,0 12-3,-4 12 27,4-3 14,2 0-41,6-12-4,3-10-29,2-11-2,5-18 1,0-8 1,0-8-3,0 0-1,0 0 2,0-19 25,7-18-5,10-10-19,6-8 4,0-6-4,-2-1 3,0-2 7,-3 1-5,-3-4 31,1 6-27,-5 11-6,-3 8 7,0 14-3,-6 12 5,0 9-7,-2 4-7,0 3 24,0 0-25,4 0-3,5 32-2,2 18 5,9 21 11,1 9-11,3 7 10,0 6-2,3 0-8,-2-8 0,-1-6 2,-5-15-2,-4-10 4,-5-11-4,-2-15 0,-6-13 0,-2-8 0,0-6 0,0-1 5,0 0-2,-12 0 6,-21-1-9,-15-16-10,-13 1 3,-11 0 7,-3 7 0,-1 5 7,5 4 3,13 0 11,14 0-21,17 0 6,15 0-14,12 1 8,12-1-88,30 0-152,9 0-201</inkml:trace>
  <inkml:trace contextRef="#ctx0" brushRef="#br1" timeOffset="309598.9082">16656 10615 577,'0'-4'156,"0"3"-78,0 1 36,0 0-14,0 0-46,0 0-26,0 14 32,0 26-44,0 20 26,0 21 17,0 8-20,0 7-6,0-1-25,0-12-4,13-16 8,-2-13-11,3-15-1,-4-20 0,-2-11-2,-2-8-51,-1-18-84,-3-26-82,-2-16-237</inkml:trace>
  <inkml:trace contextRef="#ctx0" brushRef="#br1" timeOffset="309858.1776">16395 10628 553,'0'-9'313,"2"0"-229,27-4-56,16-1 22,10 0 13,7 0 36,17 5-11,6-2 18,6 7-26,-6 4-46,-16 0-18,-18 0-16,-19 3-17,-13 13 9,-15 2-92,-4 1-80,-6-7-149</inkml:trace>
  <inkml:trace contextRef="#ctx0" brushRef="#br1" timeOffset="310229.2889">17122 11343 168,'4'0'565,"2"0"-397,8 0-76,11 3 29,6-2-37,5 2-38,1-3-34,-5 0-5,-6 0-14,-7 0-3,-11-3-61,-6-14-61,-2-6-197</inkml:trace>
  <inkml:trace contextRef="#ctx0" brushRef="#br1" timeOffset="310396.0492">17130 11168 960,'0'0'285,"12"3"-246,30-1-36,14 2 40,2-1-43,-7-1-62,-17-2-171,-23 0-566</inkml:trace>
  <inkml:trace contextRef="#ctx0" brushRef="#br1" timeOffset="315525.9718">17840 10999 689,'0'-5'223,"0"4"-164,0-3-15,2-2 50,19-2-14,14 4-6,5 1-6,6 2 23,-1 1-28,-7-3-37,-14 3-24,-5 0 24,-13 0-26,-4 0 0,-2 0 2,0 0-1,0 0 0,0 0-1,5 0-25,3 0 2,2 0-52,-4 4-76,-6 4-117,0 1-346</inkml:trace>
  <inkml:trace contextRef="#ctx0" brushRef="#br1" timeOffset="318023.9374">18432 10664 166,'0'-7'255,"0"4"-154,0-1-38,0-1 39,0 0-34,0 1 11,0-1 19,0 2 2,0-1-20,0-1-36,0 0 6,4 1 32,-1-2-42,0-4-1,-1 3-3,-2 3-21,2-1 7,0 5-22,-2 0 6,0 0 5,0 0-11,0 0 0,0 18-1,0 22-3,0 16 3,0 4 1,0-2 0,0-10-4,0-12 4,0-8-10,0-14-4,0-4-17,0-3-9,0-5-54,0 0-50,0-2-81,0 0-197</inkml:trace>
  <inkml:trace contextRef="#ctx0" brushRef="#br1" timeOffset="318291.5626">18615 10964 210,'0'0'434,"0"3"-325,0 1-40,0 10 18,0 12 0,0 11-3,0 14-14,0 5-27,0-4-43,-11-6 11,5-14-10,-2-16-1,8-7-16,0-9-67,0-9-143,0-29-161</inkml:trace>
  <inkml:trace contextRef="#ctx0" brushRef="#br1" timeOffset="318890.7722">18764 10735 314,'0'0'405,"0"-9"-318,0-9-79,19 2 62,5 0-7,4 0-23,9 4 32,-4 0-26,1 4-13,-10 6-16,-4 2-10,-6 0 18,-8 2-25,1 18 2,-7 8 8,0 10-5,-5 2 8,-17 4 7,-7 2-18,0-4 14,0-2-4,5-11-2,8-8 39,9-7-20,7-5-13,0-2-6,0-5-5,23-2 5,10 0-10,5 0 6,-1-5-12,-7-8 0,-10 9-59,-11 4-36,-9 0-128,0 0-176</inkml:trace>
  <inkml:trace contextRef="#ctx0" brushRef="#br1" timeOffset="319610.381">19246 10814 589,'2'0'288,"2"0"-235,8 0 3,6 0-8,8 0-17,8 0 23,1-2-24,-1-14-1,-5-2-29,-7 0 3,-6 5 10,-14-4-7,-2 2 6,0 0-3,-6 4-1,-17-2-15,-6 6 7,0 4 0,-4 3-3,-3 0 4,0 0-1,0 0 4,7 11 4,5 6 0,9 1-4,4 2 2,6 2 2,5 0-6,0 0-2,0-4 3,0-4 4,14-4-3,-2-4-4,7-4 1,-1-2 18,1 0-16,4 0 2,-1-2-4,2-10 6,-3 4-12,1-4 5,-5 3 0,-1 0-1,0 3 4,-3 0-3,3-2 12,0 2-9,-1 0 4,-1 2-7,-1 0 0,-4 4 0,-2-2 0,-3 2 0,-2 0-2,0 0 9,0 0-7,-2 0 1,3 13-1,-3 8 34,0 9-26,0 10 7,0 6 9,0-2-23,0-6 19,0-7-20,0-9 0,0-9-14,0-6-1,6-7-74,4 0-70,-4-8-192,-4-16-403</inkml:trace>
  <inkml:trace contextRef="#ctx0" brushRef="#br1" timeOffset="320392.9251">19813 10643 488,'-3'-3'202,"3"1"-92,0 2 28,0 0-49,0 0-18,0 0-27,0 0-5,0 0 22,0 0-29,0 17 6,13 14 57,12 7-47,6 6 1,3-2-28,3-1-18,1-6 15,-7-9-17,-2-3-1,-6-8 0,-7-3-11,-5-6 2,-5-2-28,-4-1-26,-2-2 8,0 2-55,2-3-12,-2 0-65,0 0-110,0-7-199</inkml:trace>
  <inkml:trace contextRef="#ctx0" brushRef="#br1" timeOffset="320661.6166">20046 10606 777,'-4'-9'171,"4"9"-141,-3 0 67,3 0-49,-2 0-32,-2 7 11,-12 20-8,-6 18 37,-11 14-42,-8 6-9,1 6 41,5-10-23,8-14-16,9-13-7,11-17-8,7-10-11,0-7-54,0 0-88,14-7-81,8-20-226</inkml:trace>
  <inkml:trace contextRef="#ctx0" brushRef="#br1" timeOffset="321028.7831">20417 10983 280,'0'0'326,"0"0"-203,0 0-23,0 0 3,0 0-11,0 0-55,0 0 18,0-8 19,0-12-57,0-9 13,0-5 19,0-2-14,-16-4 15,1 2-38,1 4-5,1 4-7,5 8 7,6 7-17,2 12-4,0 1-55,0 2-33,18 0-141,5 0-128</inkml:trace>
  <inkml:trace contextRef="#ctx0" brushRef="#br1" timeOffset="321409.7933">20586 10816 579,'0'8'269,"0"2"-228,0 7 6,8 4 68,4-1-51,1 0 4,1-2-35,1-4-7,1-1-17,3-2 1,4-7 10,0-1-12,1-3-4,3 0 8,-1 0-10,3-11-2,0-9 0,-6 1 11,-3-7-2,-5-2-3,-8-4-4,-7-2 36,0-4-31,-18-3-2,-17 1-5,-8 8 7,-8 9-17,-5 18 9,-4 5-14,4 0 12,7 24-49,13 6-12,19 4-23,17-1-126,0-8-157</inkml:trace>
  <inkml:trace contextRef="#ctx0" brushRef="#br1" timeOffset="321733.3224">20588 10297 877,'-2'-3'407,"2"2"-289,20-3-94,24 2 1,16 2-8,5 0-17,-9 0-2,-7 2-83,-13 6-118,-20-4-259</inkml:trace>
  <inkml:trace contextRef="#ctx0" brushRef="#br1" timeOffset="322159.9435">21094 10076 219,'0'-7'488,"0"-2"-352,0 9-1,2 0 4,-2 0-74,0 0-16,0 0-39,0 9 8,0 18 6,-13 9-17,-5 0 50,4-6-19,6-4-26,8-10 8,0 2-19,2-3-1,20-3 0,9-3-6,1-2 4,-1 1-73,-4-8-56,-3 0-90,-9 0-183</inkml:trace>
  <inkml:trace contextRef="#ctx0" brushRef="#br1" timeOffset="322372.8636">21241 10156 722,'-6'-6'293,"3"5"-206,3 1-4,0 0 5,0 0-81,0 7 8,0 26-15,0 14 6,0 10-3,0 1-4,0 0 1,0-10-58,0-8-109,0-13-162,3-17-185</inkml:trace>
  <inkml:trace contextRef="#ctx0" brushRef="#br1" timeOffset="323112.7559">21433 10818 32,'0'16'220,"0"6"-123,0 4 21,0 1-5,4-6 0,0-3-48,2-8 46,-4-4 16,-2-3-61,0-3 5,0 0-31,0 0-10,0 0 1,0 0-28,0 0 2,0 0-5,0-9-11,-2-10 8,-1-10-19,3-7 21,0-4 1,0-1 3,0 4 4,16 7 6,6 4-5,0 10 2,7 1-10,0 10 0,-2 1 31,0 4-11,-3 0 0,-3 14-17,-4 18 13,-5 9-19,-12 5 3,0 9 0,-8-6-1,-11-11 3,1-15-2,9-9 0,5-10 9,4-4-4,0 0-5,0-19 0,15-26 14,14-16-14,6-2 0,-1 3-2,-1 8 7,-6 19-14,-2 14 9,-5 9 0,-7 10 2,-1 0-2,-4 15 4,-3 24 3,-3 11 1,-2 8 16,0 0-21,0-4-2,-9-10 20,0-14-17,4-9-2,3-14-2,0-7-14,2 0-10,0 0-112,0-19-148,0-13-470</inkml:trace>
  <inkml:trace contextRef="#ctx0" brushRef="#br1" timeOffset="323655.5756">22004 10314 653,'0'-3'265,"2"-3"-151,16-2-26,10 2-27,15 2-52,1 4-4,1 0 12,-7 0-16,-16 7-1,-11 10 0,-11 0-5,0 4-1,-24-1 6,-10-3 0,-1-4 6,10-7-6,10-4 6,11-2 20,4 0-25,0 0 35,4 0-36,23-12-10,10 3 7,1 4 3,0 5 0,-5 0-2,-4 24 11,-13 6 10,-12 4 4,-4 4 17,-22 1 22,-22-7-17,-8-4-4,2-15-24,5-6-3,13-7-28,14-12-43,18-27-160,0-7-285</inkml:trace>
  <inkml:trace contextRef="#ctx0" brushRef="#br1" timeOffset="328497.6137">14094 11654 286,'0'-6'258,"0"-2"-179,0-4-53,8 2 13,-4 5 42,0 0-10,-4 3 2,0 0 4,0 2-34,0 0 8,0 0-5,0 0-13,0 0 10,0 0-38,0 0-3,0 0-2,0 0 7,0 4-14,0 21 7,0 13 0,0 17 14,0 16-11,0 7 6,0 2 17,0 0-24,-2-11 19,2-11-20,0-12 0,0-10 32,0-13-33,0-6 9,0-8 10,0 0-16,0-1 12,0 2-15,0-4 4,0 0 18,0-1-22,9 0 7,18-1 15,8-4-20,12 0 25,2 0-11,0-16-10,-5 0 29,-5 7-34,-10 0-1,-10 6 0,-7 3-12,-10 0-18,-2 0-69,0 0-66,-7 0-97,-10 0-412</inkml:trace>
  <inkml:trace contextRef="#ctx0" brushRef="#br1" timeOffset="328956.4966">14532 12104 594,'-2'0'298,"2"0"-224,0 0-23,0 0 20,0 0-31,0 0 25,0 0-7,0 0-29,0 0 10,2 15-38,15 12 23,5 7 24,5 7-41,0-2 6,-4-3-13,-6-6 0,-3-5 1,-10-8-1,-4-2 0,0-3 21,-20 2-11,-11-1 28,-7-6-19,3-4-8,0-3 34,11 0-19,6 0 6,7 0-26,4 0 4,3 0-20,4 0-3,0 0-42,0 0 19,0 0-42,0 0-11,20-10-24,13-6-57,9-4-129,1-3-246</inkml:trace>
  <inkml:trace contextRef="#ctx0" brushRef="#br1" timeOffset="329562.5306">15035 12114 666,'0'0'337,"0"-2"-275,2-5-46,16 2-16,9-3 2,11 8 36,-1 0-5,2 0 9,-8 9-32,-9 12 1,-8 0-16,-10 4 5,-4 3 0,-4 2 22,-21-4-12,-8-5 16,2-4 10,4-11-35,4-2 35,10-4-18,7 0-2,6-7 29,0-10-38,0-3-7,17 4 0,5 2-13,5 4 2,-2 10 11,-3 0-2,0 0-8,-6 10 10,-3 14 0,-6 6-4,-5 2 6,-2 4-7,0-4 5,-15-3 0,-8-8 35,-2-3-1,-1-4 7,-1-9-6,5-4-28,-3-1 6,5 0-13,1 0-16,5-4 12,5-2-44,7 3-15,2 1-25,0 2-68,6 0-43,17 0-92,4 0-88</inkml:trace>
  <inkml:trace contextRef="#ctx0" brushRef="#br1" timeOffset="329925.7001">15416 12439 154,'9'0'69,"-2"0"-44,-2 0 93,-1 0 86,-2 0-57,-2 0-24,0 0 33,0 2-39,0 3-40,0 13-9,0 7-19,0 7 26,0 2-44,0 2-27,-2-6 17,-2-10-21,1-7-3,1-6-3,2-7-75,0 0-26,0-7-95,9-22-177</inkml:trace>
  <inkml:trace contextRef="#ctx0" brushRef="#br1" timeOffset="330274.4912">15662 12128 442,'4'-9'228,"0"4"-173,1-1 68,2 2-3,-5 4-22,0-3 3,-2 3-27,0 0 19,0 0-46,0 9-15,0 28 22,0 12-5,-6 15 0,-2-8-48,6-6 21,2-7-31,0-13 9,0-11-29,0-9 7,0-6-50,0-4-29,0 0-3,0-8-59,0-22-54,0 0-227</inkml:trace>
  <inkml:trace contextRef="#ctx0" brushRef="#br1" timeOffset="330544.8611">15902 12104 762,'0'0'336,"0"0"-261,0 0-58,0 1 35,0 27-48,0 21 4,0 9 56,0 4-24,0-4-25,0-12-15,-6-9 11,-4-16-31,6-5 20,0-7-77,2-9-32,2 0-145,0-21-224</inkml:trace>
  <inkml:trace contextRef="#ctx0" brushRef="#br1" timeOffset="331130.6948">16123 12221 478,'0'-5'280,"0"5"-192,0 0 8,2 0-18,2 0-24,4 0-19,5 8-4,5 15 68,1 10-58,8 1-21,2 3 3,-2-2-8,2-7-13,-4-3-2,-8-14-39,-3-6 11,-5-5-75,-5 0-110,-4-16-79</inkml:trace>
  <inkml:trace contextRef="#ctx0" brushRef="#br1" timeOffset="331353.6541">16364 12221 793,'0'0'302,"0"0"-253,0 0-38,-5 0 17,-9 14-28,-11 27 4,-14 13 6,-10 6-10,0-6-6,5-9 2,13-13-13,13-18 2,13-6-85,5-8-166,5-5-242</inkml:trace>
  <inkml:trace contextRef="#ctx0" brushRef="#br1" timeOffset="331676.7796">16747 12511 516,'0'0'230,"0"-19"-164,0-5 41,0 0 11,0-6-57,-4 4 47,-5-2-39,4 0-22,-1 4-9,-1 2-26,5 3-2,-3 6-10,5 6-18,0 2 16,0 3-73,0-3-84,0 5-191</inkml:trace>
  <inkml:trace contextRef="#ctx0" brushRef="#br1" timeOffset="332014.3946">16968 12293 639,'-9'15'375,"7"7"-295,2 4-52,0 6 31,17-2-15,10-5-15,7-8 10,-1-10-21,2-7 27,0 0-44,-2-7 17,0-24 18,-4-6-11,-7-4 0,-8 2-19,-14-1 0,0 3 18,-25 2-22,-21 7 4,-17 11 2,-6 17-8,-4 0-14,4 31-40,17 9-94,25 0-68,27-13-380</inkml:trace>
  <inkml:trace contextRef="#ctx0" brushRef="#br1" timeOffset="333374.5616">15886 12064 251,'-56'0'315,"12"0"-315,11 0-24,15 0-36,11 0-38,7 0-100</inkml:trace>
  <inkml:trace contextRef="#ctx0" brushRef="#br1" timeOffset="334275.6576">16872 11748 646,'-2'0'304,"2"0"-167,0 0-72,0 0 8,15 0 4,14 0-14,7-4 29,4-3 3,-4 5-73,-1 0 9,-6 2-31,-4 0 2,-8 0-3,-7 0 1,-6 0-39,-4 0-32,0 0-98,0 0-39,-2 0-310</inkml:trace>
  <inkml:trace contextRef="#ctx0" brushRef="#br1" timeOffset="334920.9285">17454 11584 317,'0'0'303,"0"0"-151,0 0-25,0 0-9,0 0-37,0 0-53,0 0 36,0 0-8,0 0-11,-9 0 17,-5 2-31,-5 6-6,-4 8-3,-4 7-17,3 4 15,1 3-20,10 5 6,5-6 6,8 6-8,0-8-2,0 4-2,15-6 12,5-8-17,5-1 5,-1-10 0,2-6 12,1 0-11,7-4 3,-5-14 0,-3-4 12,-5 1-19,-12 0 3,-3 5 0,-6 1 30,0 8-12,0-4 7,-6 6-11,-19 5 1,-9 0-23,-7 0 8,-7 20-26,6 10 14,15 0-76,21 2-82,6-18-172,19-6-507</inkml:trace>
  <inkml:trace contextRef="#ctx0" brushRef="#br1" timeOffset="336222.1226">14796 12767 604,'-6'0'205,"1"0"-187,5 0 23,0 0 50,0 0-36,0 0 13,3 0-38,15 0-3,9 0 26,2 0-21,8 0 38,7 0 17,10 6-68,4 5 30,7-4-46,4 1 1,5-6 2,3-2-2,2 0-4,-4 0 0,-3 0 10,-12-4-18,-6 4 8,-6 0 0,-3 0 3,0 0-2,2 0 1,1 7-2,4 0 8,4 1-12,2-4 4,0-4 0,-1 0-2,-1 0 2,-5 0 0,-7 0 0,-3 0 3,-5 0-14,-1 0 11,1 0-3,-1 0-4,6 0 7,-1 0 0,5 0-2,3 0 6,4-2-9,2-5 5,-8 0-2,-1 1-1,-5 2 3,-9-2 0,-4 6 0,-2 0 1,-6 0-12,1 0 11,1 0 0,0 0-1,2 0 2,6 0-1,4 0 0,3-2 9,7 0-9,1-1 0,-1 3 0,-6-3 3,-5 3-2,-5 0-1,-8 0 0,-1 0 8,0 0-15,0 0 7,0 0 0,4 0 4,-2 0-2,0 0 7,1 0-9,-4 0 12,-1 0-11,-1 0-1,1 0 0,-1 0 2,-1 0-2,1 0 0,1 0-3,-5 0-10,-4 0 2,-3 0-23,-4 0-45,0 0-52,0 0-126,0-4-279</inkml:trace>
  <inkml:trace contextRef="#ctx0" brushRef="#br1" timeOffset="337373.6945">17674 12204 516,'0'0'157,"0"0"-138,0 0-2,0 0-17,0 0-58,5 0-45,-3 0 63,1 0-7,-3 0-17,0 0 64,0 0 92,0 0 35,0 0-26,0 0-26,0 0 17,0 0-49,0 0-17,0 0 0,0 0-14,0 0-5,0 0 10,0 0-2,0 0 54,0 0-20,0 0 2,0 0 1,0 0-20,0 0-2,0 0-26,0 0 8,0 0-8,0 0-4,0 0 0,0 0 6,0 0 5,0 0 10,0 0-5,0 0-13,0 0 24,0 0-26,0 0 5,0 0 6,0 0-9,0 0 5,0 0-8,0 0 0,0 0-8,0 0 8,0 0-2,0 0 0,0 0 4,0 0 1,0 0-3,0 0 0,0 0 1,0 0-1,0 0 0,0 0 0,0 0 3,0 0-6,0 0-2,0 0-2,0 5-3,6 2 10,1 1 0,1-6 7,2-2-2,3 0 9,0 0-14,5 0 5,0 0 10,0-5-15,-7-7 0,-2 7-2,-5-5 3,-1 2-1,-3-5 0,0 3 1,0-3 9,0 3-7,-16-1-3,-6 8 17,-5 3-8,-6 0-5,-5 0-4,2 15 0,4 4-16,11 1 16,9 0-34,12-4-56,0 3-92,14-7-118,17-9-239</inkml:trace>
  <inkml:trace contextRef="#ctx0" brushRef="#br1" timeOffset="337744.6985">18031 12208 665,'-18'-8'183,"5"-1"-145,2 5 66,-1 4-14,2 0-45,-4 0-23,-4 4-8,-2 21 28,1 6-36,-2 4 13,5 5 27,5 1-14,9-4-2,2-3-19,2-4-8,27-5 18,7-11-21,7-9 0,1-5 0,-2 0-22,-3-14-40,-8-5-65,-14-6-143,-11 4-313</inkml:trace>
  <inkml:trace contextRef="#ctx0" brushRef="#br1" timeOffset="338159.6201">18118 12010 892,'-4'0'312,"2"0"-220,2 0 6,15 0-59,22 0-14,9 0-22,-4 0-6,-7 0 2,-12 0-104,-15 0-56,-8 0-111,-17 3-88</inkml:trace>
  <inkml:trace contextRef="#ctx0" brushRef="#br1" timeOffset="338403.9666">18382 11737 613,'0'-4'257,"0"1"-140,0 3-16,4 0-18,2 18-43,-1 31-35,-3 21 41,-2 13-46,0-6-67,-4-19-240</inkml:trace>
  <inkml:trace contextRef="#ctx0" brushRef="#br1" timeOffset="346287.5356">4692 13924 128,'0'-2'133,"0"2"-96,0 0-30,0 0 9,0 0-14,0 0-1,0 0 24,2 0 22,-2 0 15,0-4-1,0 4 14,0 0 16,3-2-42,-3 2-7,0-2 11,0 2-25,0 0 20,0 0-16,0 0 3,0 0 20,0 0-36,0 0 3,0 0 3,0 0-20,0 0 3,0 0-8,0 12 0,-8 20 26,-11 12-7,-8 11 19,0 7 5,-6 8-35,-5 6 21,5 1-27,-4-10 0,11-5 17,4-17-17,6-15-2,5-10 0,4-8 9,7-8-17,-2-2 8,2-2-10,0 0 6,0 0-14,0 0 0,0-9 11,0-23-1,9-5-3,6-10 11,1-3 0,-1-4-3,3-4 4,3 0-1,-4 2 0,3 4 12,1 4-12,-4 8 0,1-1 0,0 6 5,2 4-2,0-1-3,0 6 2,-4 4 11,-5 3-4,0 2-6,-4 2-1,2-2 29,-5 1-25,3 6 7,-5 0 0,-2 4-3,3 2 3,-3 2-13,2 0 1,-2 2 21,0 0-18,0 0 7,0 0-3,0 0 5,0 0-13,0 0 0,0 0 0,0 0 3,0 0 0,0 0-3,0 0 0,0 0 14,0 0-5,0 0-9,0 0 0,0 0 24,0 0-24,0 0 8,0 0 3,0 0-1,0 0 6,0 0-14,0 0-1,0 0 18,0 0-18,0 0 3,0 0-4,0 0 12,0 0-20,6 20 8,9 20 0,12 13 8,4 18-1,12-3 1,4 6-8,4-1 17,3-3-19,-6-7 2,-3-4 0,-9-9 1,-7-7 1,-6-11-2,-8-8 0,-6-7 9,-4-8-16,-3 3 7,0-8 0,-2 0-2,2 1 2,-2 2 0,0-2 0,0 0 6,0 1-12,0-3 6,0 3 0,0-1-1,0 4 2,0-6-1,-6 1 0,1-4 10,2 0-17,1 0 7,-2 0 0,-5 0-3,0 0 3,-5 0 0,-3 0 0,-5 0 8,-5-2-16,-7-3 8,-5 0 0,-11 5 5,-8 0-3,-6 0 5,-9 0 15,-2 0-19,4 0 29,7 0-32,10 0 2,9 0 11,14 0-11,11 0-2,9 0 0,9 0-59,2 0 4,0 0-80,4 0-60,18 0-133,10-15-262</inkml:trace>
  <inkml:trace contextRef="#ctx0" brushRef="#br1" timeOffset="347333.8186">5291 13971 342,'0'0'321,"0"0"-263,0 0-17,0 0 44,0 0-31,0 0 1,0 0 36,0 0-17,0 0 11,0 0-39,0 0 14,0 0 8,0 0-35,0 0-17,0 0-16,0 0 10,0 0-13,0 8 3,14 15 0,11 13 5,6 15 9,5 9 5,-1 8-5,0-1-5,-1-1-2,-5-1-7,0-4 0,-9-20 4,-5-6-3,-3-12 2,-3-11-3,-5-1 2,0-5-8,1 0 6,-5-6 0,2 0 0,-2 0 2,0 4-2,0-4 0,0 0 5,0 0-14,0 0 9,0 0 0,0 0 1,0 0 1,3 0 3,-3-27 4,4-20-9,1-22 21,-1-14-16,-2-4 4,-2 3 14,0 1-3,0 10 0,0 9-20,2 8 18,5 11-24,2 15 6,-2 10-22,-3 11-15,-2 9-47,5 0-51,0 5-107,-5 19-258</inkml:trace>
  <inkml:trace contextRef="#ctx0" brushRef="#br1" timeOffset="347774.9325">6061 14640 515,'2'0'433,"2"0"-297,7 0-69,7 0-6,11 0-18,11 2 12,5 1-7,-1-3 26,-2 5-65,-5-1-6,-8-4 4,-10 0-7,-5 0-3,-9 0-36,-5 0-50,0 0 9,0 0-128,-21-9-313</inkml:trace>
  <inkml:trace contextRef="#ctx0" brushRef="#br1" timeOffset="347969.8513">6132 14482 1043,'-2'0'410,"2"0"-325,6 0-32,39 0-22,10-2-8,13-2-12,-8-1 6,-14 5-34,-10 0-48,-16 0-144,-20 0-129,0 0-364</inkml:trace>
  <inkml:trace contextRef="#ctx0" brushRef="#br1" timeOffset="356039.4893">7115 13946 306,'0'0'296,"0"-2"-224,0-1-67,0 3 8,0 0 39,0 0 4,0 0 36,0 0-1,0 0-36,0 0 7,0 0-20,0 0 22,0 0-6,0 0-50,0 0 5,0 0-13,0 0 0,0 0 0,0 0 0,0 23 0,-3 21 2,-12 17 6,-5 11-2,0 4-6,0 0 3,-2-4 0,1-1-3,2-17 0,3-8 3,7-20 3,5-10-10,-1-7 4,5-9 0,0 0 1,0 0-1,0 0 0,0 0 9,0 0 0,0-21 3,0-11-12,7-19 6,2-7-1,2-3-4,0-6-1,0-4 12,3 6-8,3 0 14,3-2-18,3 9 2,-4 9 14,2 5-14,-5 8-2,-7 12 13,-3 8-6,-2 5 8,-2 8-14,1 3 3,-3 0 12,0 0-15,0 0-1,0 0 1,0 0 8,0 0-16,0 0 7,0 2 0,2 20-2,7 12 6,6 12 1,4 10 22,5 2-24,5 11 19,0-3-22,3-2 2,-6-4 20,-2-6-22,-6-8 1,-5-6 5,-3-6 4,-8-7-5,0-5-5,-2-2 0,0-4 9,0-2-7,0-4-2,0 0 0,0-4 14,0 0-13,-9-1 1,-9 0 5,-6-1 42,-10-1-26,-5-3 10,-9 0 3,-3 0-36,5 0 24,-2 0-6,8 0-9,5 0 21,6 0-29,9 0-1,4 0 0,9 0-8,7 0 0,0 0-58,0 0-61,23 0-40,19 0-68,9 0-89,-4 0-304</inkml:trace>
  <inkml:trace contextRef="#ctx0" brushRef="#br1" timeOffset="356817.7019">7514 13946 625,'-7'-5'128,"5"0"-116,0 3 70,2-3 0,0-2-16,0 1 22,0-4-15,0 8-2,0-2-15,0 0-28,0 4 47,0-4-29,0 4-31,0 0 13,0 0-27,0 0 1,0 22-2,18 26 6,11 12-6,6 19 5,5 5-2,1-4 12,-5-3-12,-5-15-3,-7-11 0,-4-11 14,-6-9-12,-6-11 1,-1-8-1,-5-6 24,-2-6-24,4 2-2,-4-2 0,0 0 12,2 0-16,-2 0 4,8-25 0,3-16 29,2-20-18,1-9-5,-6 2 3,-3 2 3,-5-1 7,0 2-19,0 0 0,0 6 24,-3 4-24,-3 11 3,4 12-3,2 12 11,0 10-25,0 8 14,0 2-47,0 0-26,0 12-88,0 20-88,4 6-93</inkml:trace>
  <inkml:trace contextRef="#ctx0" brushRef="#br1" timeOffset="357284.8917">8098 14437 153,'0'0'231,"0"0"-154,2-1-20,1-8 61,-1 4-1,0 1 14,-2 1-11,0 3-4,0 0-16,0 0-55,0 0 44,0 0-40,0 0-27,0 8 4,0 27-26,2 11 6,2 12 10,4 0-4,-2-4 0,-1-10-12,-1-10 0,-4-14 3,0-9-2,0-10-1,0 3 0,0-4-28,0-8 6,0-23-72,4-20-95,-4-5-154,0 1-221</inkml:trace>
  <inkml:trace contextRef="#ctx0" brushRef="#br1" timeOffset="357519.6006">8069 14418 372,'-8'0'506,"4"-3"-350,4 1-67,0-6 13,23 0-45,15-1 23,13-2 34,7 3-30,2 3 12,-6 0-72,-10 1-18,-10-1 13,-14 2-19,-7 3 0,-6 0-9,-7 0-71,0 0 0,-4 15-78,-23 11-54,-6-1-197</inkml:trace>
  <inkml:trace contextRef="#ctx0" brushRef="#br1" timeOffset="357766.6976">8121 14587 950,'-6'0'262,"4"0"-241,2 0 0,0 0-10,0 0-8,16 0 22,4 0 20,2 0 37,-1 0-62,-1 0-14,-3 0 9,0 0-7,-5 0-8,-1 0-15,-3 0-58,0 7-13,3 0-84,-1 8-57,-6-7-29,-4 1-189</inkml:trace>
  <inkml:trace contextRef="#ctx0" brushRef="#br1" timeOffset="357973.2245">8152 14797 650,'0'0'378,"0"0"-292,0 0-45,17 0-1,14 0 32,7 0 12,1 0-40,-8 0 31,-4 0-63,-8 0-11,-5 0-2,-3 0-13,0-2-63,-2-5-92,4 2-137,-4-6-109</inkml:trace>
  <inkml:trace contextRef="#ctx0" brushRef="#br1" timeOffset="358331.1536">8591 14504 430,'0'-16'135,"0"4"-41,0-2 55,0 6-21,0 2-11,0 4 6,0 2-10,0 0-27,0 0-36,0 0-25,0 4 21,0 28-45,4 10 5,5 14 32,0 2-28,-2-5-2,1-4-8,-3-14-15,0-12 10,-1-6-37,-4-11-6,0-2-12,0-4-29,0 0-25,0-6-52,0-18-181</inkml:trace>
  <inkml:trace contextRef="#ctx0" brushRef="#br1" timeOffset="358588.6026">8381 14415 947,'0'-7'197,"0"3"-177,25-3 8,17 5 28,11-5 18,8 7 46,-3 0-42,-5 0-20,-11 0-30,-8 0-28,-12 0 0,-11 0-2,-3 0-83,-8 7-65,0-2-161,-14 3-423</inkml:trace>
  <inkml:trace contextRef="#ctx0" brushRef="#br1" timeOffset="359114.5486">9262 14217 1081,'0'0'244,"0"0"-193,8 0 13,25 0-36,15 0 19,8 0 29,-3 4-61,-4 0-9,-8-3-6,-10-1-24,-12 0-13,-5 0-80,-10 0-124,-4 0-222</inkml:trace>
  <inkml:trace contextRef="#ctx0" brushRef="#br1" timeOffset="360360.1576">9964 13842 723,'0'-2'199,"0"-1"-153,0 3 52,0 0-39,0 0-23,0 0 8,0 0-18,0 19 1,0 11-22,0 13 28,-3 12 41,-10 6-41,0 1-4,-3 8-8,3-8-15,2-4 0,2-8-6,5-7 0,-1-10 1,2-10-1,3-10 0,0-8 0,0-5 8,0 0-12,0 0 4,0 0-2,0-6-12,0-25 14,3-8 0,10-12-1,3-11 7,-3-6-11,3-8 5,0-5 0,-3 6 0,1 0 1,-4 12-1,1 5 4,1 17 7,-1 8-14,-3 14 3,-2 10 0,-2 4 22,-4 5-17,0 0-1,0 0-2,2 0 9,5 0-20,5 14 9,11 21 0,8 14 11,7 18-11,3 10 2,5 8 6,1-1 5,3-4-12,-6-12-1,0-6 0,-3-16 11,-8-8-8,-8-10-1,-10-6 5,-3-10 2,-10-3-9,-2-7 0,0 3 0,0 2 9,-16-1-7,-18 2-2,-13-2 0,-13 0 13,-9 1-20,-14 4 7,-1 3 0,4-5 25,9 0 7,15-7-16,16-2-15,11 0 5,13 0-12,16-6-74,0-11-98,33 4-44,12 3-284</inkml:trace>
  <inkml:trace contextRef="#ctx0" brushRef="#br1" timeOffset="361238.327">10568 13888 126,'-7'-5'561,"3"-2"-431,2 2-92,2 2 36,0 3 4,0-2-40,0 2 5,0 0 27,0 0-29,0 0 1,0 0-21,13 24 16,7 15 40,9 19-38,7 16 4,1 2-10,1 4-29,1-13 15,-6-4-19,-4-10 0,-4-14 16,-6-10-15,-5-9 7,-3-8-8,-7-8 15,-2-4-17,3 0 2,-5 0 0,2 0 6,1 0-3,1-14 9,3-10 8,-1-6-16,3-16 24,3-2-28,-2-13 2,1-3 23,-1-12-18,-4-4 11,-1 1-15,-3 11 15,-2 18-21,0 18 3,0 25 0,0 0-11,0 7-2,0 0-60,0 0-38,6 19-123,2 12-109,2 7-250</inkml:trace>
  <inkml:trace contextRef="#ctx0" brushRef="#br1" timeOffset="361606.5201">11274 14377 268,'0'0'366,"0"0"-245,-2 0-48,0 0 78,2 0-40,-2 0-36,2 0 15,0 2-31,-7 20-23,1 18-9,-8 16-14,1 8 38,6-1-46,3-7-4,4-10 10,0-15-11,0-16-1,0-8-3,0-7-74,2 0-12,7-27-104,-7-17-142</inkml:trace>
  <inkml:trace contextRef="#ctx0" brushRef="#br1" timeOffset="361814.8116">11025 14388 258,'-5'0'992,"5"0"-849,5-2-104,42-5-19,17-3 8,14 5 24,-2 0-36,-11 5 7,-14 0-23,-19 0-65,-15 0-35,-17 8-37,0 11-105,-22-4-233</inkml:trace>
  <inkml:trace contextRef="#ctx0" brushRef="#br1" timeOffset="362312.9966">11573 14575 3,'-13'19'712,"1"7"-570,6 10-91,-1-1 49,5-6-35,0 0-23,-2-16-2,4 1-23,0-11 28,0-3-33,0 0 2,0-13 48,0-27-15,0-10-42,2-10-5,9-4 8,-3-3 4,2 7-12,-1 12 3,-3 10 24,4 15-4,-4 14 0,-4 7-16,0 2 7,3 0-14,1 11 0,6 20 0,3 22 12,1 9 3,-1 2-6,6 2-9,-4-8 8,3-10-16,-1-9 8,-9-14-24,-1-7 0,-2-10-44,-4-3-33,-3-5-48,0 0-168,-6-14-236</inkml:trace>
  <inkml:trace contextRef="#ctx0" brushRef="#br1" timeOffset="362493.5359">11446 14679 840,'-4'0'350,"4"-5"-266,15-1-79,28 0 27,8 2-22,0 4-4,-4 0-3,-9 0-3,-9 0-46,-6 1-109,-11 4-136,-7-5-87</inkml:trace>
  <inkml:trace contextRef="#ctx0" brushRef="#br1" timeOffset="363001.5121">11886 14703 625,'0'0'217,"2"0"-156,2 0-13,-2 0 2,-2 0-19,0 0 7,0 0 47,0 0 7,0-12-49,3-11 25,-3-9-39,2-3 10,-2 0-18,2 3-20,0 2 1,-2 9-2,2 9 2,-2 5-6,2 5 4,1 2-1,-3 0-4,4 0-1,3 0 3,2 18-1,7 10 4,-1 5 0,3 6 0,2 3 0,-2 4 7,5-2 6,-2-7 11,0-6-11,1-11-8,-3-5 15,0-11-20,-1-4 0,1 0 12,4-12-9,-1-25 9,-4-7-12,-4-6 5,-10-2-2,-4-2-3,-6 8 0,-17 4 11,-4 10-11,5 18 0,4 0-1,7 12-29,6 2 7,3 0-83,2 10-81,0 15-116,16 3-219</inkml:trace>
  <inkml:trace contextRef="#ctx0" brushRef="#br1" timeOffset="363344.784">12362 14672 328,'0'19'375,"0"10"-213,0 3-38,0-4-12,16-1-27,9-5-23,6-10-8,5-12-17,3 0-34,-1-12 28,-1-22-31,-9-7 1,-10-5 12,-10 2-10,-8 2 10,0 2-8,-33 1-1,-11 2 30,-8 11-20,-3 12-13,2 12 5,6 2-4,7 12-4,17 18-11,19 10-68,4 1-34,25-6-151,14-7-219</inkml:trace>
  <inkml:trace contextRef="#ctx0" brushRef="#br1" timeOffset="363614.3043">12412 14662 609,'0'10'273,"0"4"-122,2 12-19,25 4-33,8 4-4,9 2-19,6-7-24,-3-5-52,-9-6 4,-12-9-10,-10-4-37,-12-5-39,-4 0-50,0-2-43,-11-14-95,-4 2-284</inkml:trace>
  <inkml:trace contextRef="#ctx0" brushRef="#br1" timeOffset="363974.1035">12775 14512 422,'-2'-6'208,"0"6"-80,2 0 15,0 0-37,0 2-38,0 24-16,13 10 49,7 8 4,-3-4-54,6-3-2,1-11-16,-3-11-25,0-5 0,-4-8-8,-5-2 1,2-4 18,-3-24-18,-4-10 10,-5-3 3,-2-5-12,0 5 8,-7 3-10,-3 12 0,0 8-14,3 9 14,3 8-32,4-3-43,0 4-75,0 0-110,0 0-247</inkml:trace>
  <inkml:trace contextRef="#ctx0" brushRef="#br1" timeOffset="364185.7526">13153 14534 719,'0'44'147,"5"11"-83,7-8 8,-2-5-45,4-7-27,-5-13-16,-3-13-31,-4-9-8,-2 0-115,0-18-138</inkml:trace>
  <inkml:trace contextRef="#ctx0" brushRef="#br1" timeOffset="364400.7548">13087 14430 475,'0'0'683,"16"0"-529,32-5-120,24 0 72,4-2-37,-12 2-46,-15 5-2,-15 0-21,-19 0-3,-8 0-43,-7 0-54,-4 1 12,-25 13-55,-7 2-292</inkml:trace>
  <inkml:trace contextRef="#ctx0" brushRef="#br1" timeOffset="364569.5118">13136 14575 575,'0'0'516,"0"0"-371,34 0-114,21 0 15,6 0-7,-3 3-32,-16-1 9,-18 2-16,-17 4-71,-7-2-116,-21 10-125,-25 3-85</inkml:trace>
  <inkml:trace contextRef="#ctx0" brushRef="#br1" timeOffset="364689.1825">13145 14749 445,'0'8'299,"20"-3"-160,29-1 0,13-4-41,4 0-46,-12 0-52,-11-5-2,-16 2-53,-16 3-214,-11 0-326</inkml:trace>
  <inkml:trace contextRef="#ctx0" brushRef="#br1" timeOffset="364945.7855">13872 14540 792,'15'0'275,"7"0"-158,12 0 20,9 14-26,-2-2-59,5 2-30,-7-2 17,-3-4-38,-11-4-2,-10-4-16,-8 0-57,-7 0-34,0 0-92,-16-22-215</inkml:trace>
  <inkml:trace contextRef="#ctx0" brushRef="#br1" timeOffset="365121.8209">13892 14350 437,'-2'0'692,"2"0"-490,11 0-120,31 0-35,13 0 40,3 0-48,-6 0-10,-14 5-29,-14-3-30,-13 5-92,-11-7-167,-2 0-510</inkml:trace>
  <inkml:trace contextRef="#ctx0" brushRef="#br1" timeOffset="376030.4997">14781 14239 230,'0'0'141,"0"0"-134,0-4 2,0-5 12,2 6 32,0 1 24,-2 0 16,0 0-22,0 2 7,0 0-23,0 0-7,0 0 26,0 0-39,0 0-5,0 0 13,0 0-22,0 0 39,0 0-30,0 0-2,0 0 27,0-8-34,0 6 8,0-2-5,0 1-18,0 3 28,0 0-27,0 0-6,0 0 27,0 0-26,0 0 0,0 0-2,-4 0 10,-5 17-22,0 9 12,0 10 0,3 1 6,4-6-5,2 5-1,0 1 0,0-3 17,0-5-19,8 0 2,1-7 0,0-8 4,2-1-3,-2-8-1,3-1 0,3 1 15,3-5-20,5 0 5,2 0 0,4 0 14,0 0-12,-4-5-1,-4-3-1,-8 1 14,-2 4-20,0-9 6,-2-6 0,5-7 24,-6-6-24,3-8 7,-3 2-7,-8-3 14,0 6-15,0-3 1,0 5 0,-12 6 30,-6 5-19,-2 0 2,-5 7 6,1-2-8,-5 8 13,-3-4-24,1 8 1,0 4 15,2 0-14,-4 0-2,-1 6 0,1 17 4,0 8-26,-1 13 13,10 14-47,9 14-16,11 15-84,4-4-80,27-11-223</inkml:trace>
  <inkml:trace contextRef="#ctx0" brushRef="#br1" timeOffset="376457.7625">15278 14534 696,'0'-10'109,"0"8"-102,0 2 54,0 0-10,0 0 9,0 0-11,0 0 15,0 4 31,0 31-51,0 14 29,-7 20 14,-1 1-71,1 6 12,2-14-28,3-16-13,2-17 13,0-16-59,0-13-36,0-2-75,9-42-221</inkml:trace>
  <inkml:trace contextRef="#ctx0" brushRef="#br1" timeOffset="377245.9959">15575 14200 417,'0'-5'177,"0"-1"-144,2 6 54,-2 0-32,0 0-14,0 0 31,0 0 7,0 0-2,0 0-11,0 0-39,-2 14 40,-9 6-39,-1 2-17,3 0 17,5 8-22,4-4 7,0 6-9,0 3 12,2 0-1,13-1-15,1-3 1,5-5 15,-2-6-11,2-8 3,-1-2-8,-1-4 12,2-4-12,-1-2 0,0 0 0,-2 0 18,-3 0-13,-3 0 2,-4-2 2,1-7 2,1-3 19,0-5-20,3-9-7,3-6 21,3-6-24,-2-4 0,-3-3 0,-8 1 12,-6 3-16,0 0 4,0 9 0,-18 6 20,-7 8-1,-4 6 15,-6 10-28,-7 2 15,-8 10-27,-2 21 6,-4 10-11,4 8 11,12 2-34,14 4-32,14 1-73,12-17-148,7-15-328</inkml:trace>
  <inkml:trace contextRef="#ctx0" brushRef="#br1" timeOffset="378222.5283">16183 14151 117,'-9'0'325,"3"0"-265,1 0-44,5 0 75,0 0 1,0 0-26,0 0-13,0 0 65,0 0-29,0 0-18,0 0 31,0 0-21,0-4-32,18-6-36,11-5 0,9 0 6,2 9-19,-4 1 0,-3 5-3,-6 0 3,-10 0 0,-5 5-2,-8 9-13,-4 2 1,0 12 12,-11 8 2,-25 8-2,-8 1 3,-5 8-1,2-11 0,11-3 11,12-11 4,10-8-11,10-4 1,4-4 8,0-4-12,22-2 8,14-2-1,4-4 5,5 0 5,-8 0-18,-7 0 0,-12-4 2,-12 4-2,-4 0-13,-2 0-8,0 0-55,0 0-11,0 0-180,0 0-331</inkml:trace>
  <inkml:trace contextRef="#ctx0" brushRef="#br1" timeOffset="379039.6656">16634 14219 148,'0'0'439,"0"0"-310,0 0-99,0 2 1,12 3 85,11 0-42,6-1-4,7-4 4,4 0-27,2-10-24,0-10 16,-5-5-24,-8 4 25,-6 3-40,-9-4 0,-5 4 9,-7 4-6,-2-2 4,-2 6-7,-25-1 7,-6 11-23,-9 0 16,-10 0-1,-1 11-1,-1 12 4,1 3-2,6 5 0,13-4 6,12 0-12,9-10 6,13 0-2,0-1-2,0-3 5,17-6-1,12-2 0,10-5 9,5 0-9,-1-3 0,-5-6 0,-1-10 2,-10 6-2,-2 4 3,-10 1-3,-3 6 4,-4 0-11,1 2 7,3 0-3,3 0 0,3 0 4,1 0-1,4 12 0,-3 0 7,-4 2-11,0 1 4,-8-3 0,-1-1 9,-5 1-7,-2 0 3,0 2 0,0 4 5,0 0 9,0-4-19,-2 3 0,-5-2 5,3 4-5,-3-3 0,3 2 0,1-1 8,1 0-16,0-1 8,0-3-8,2-4 8,0-1-37,0-4-51,0-4-87,2 0-245</inkml:trace>
  <inkml:trace contextRef="#ctx0" brushRef="#br1" timeOffset="381341.379">17378 14149 175,'0'0'371,"0"0"-259,0 0-28,5 0 16,1-8-22,1 1-12,1 2 0,0 1 14,-4 4-14,-4 0-39,0 0 34,0 0-21,0 6-8,0 26-9,0 10 0,-9 11 15,-4 5-38,4-15 8,-1-5-9,6-12 1,2-12 0,0-7 0,2-7 0,0 0 7,0 0-7,-2 0 6,2 0 14,0 0-19,-3-8 1,1-10 3,-2-3-5,2-2 0,-3-8-2,2 4 2,3-8-1,0-1 1,0-2 0,10-1 3,7 8-2,4 2 0,-3 10-1,-1 9 0,-3 2-13,-3 8 13,0 0-7,0 0 6,2 5 0,3 22-1,-3 11 2,-4 4 0,-7 6-2,-2 0 2,0-11 0,0-16 1,0-11-1,0-2 9,-2-8-9,2 0 7,0 0 14,0 0-19,0-39-2,20-12 0,14-14-18,3 6 10,2 7 4,-4 13 4,-5 14-14,-6 11 14,-7 11-1,-5 3-2,-1 0 4,-2 17-1,-7 19 0,-2 11 4,0 13 33,-7 3-32,-11-1 9,-1-10 3,3-15-16,5-15-1,7-11-1,4-11-67,0-10-36,0-31-144,8-22-433</inkml:trace>
  <inkml:trace contextRef="#ctx0" brushRef="#br1" timeOffset="381924.759">17998 13626 703,'4'-11'123,"5"1"-101,5 2 3,3 3 35,3 0-18,-1 5 12,-4 0 13,-1 0-17,-4 2-43,-3 13 44,-3 3-33,-4 1 0,0 3-2,0 1-13,0-1 6,-11-4-9,-5-9 1,3-2 5,0-5-1,4 0-5,4-2 12,5 0-6,0 0-2,11 0-4,18-2-8,10-2-3,-1 4 11,-3 4 0,1 18 7,-10 10-5,-9 0 9,-13 2-1,-4 0-5,-7-6 52,-27 1-19,-4-13-6,-4-5-17,5-9-15,2-2-35,12-4-86,7-21-169,11-4-381</inkml:trace>
  <inkml:trace contextRef="#ctx0" brushRef="#br1" timeOffset="395262.7657">22859 10026 270,'-8'0'257,"-2"0"-150,4 0-81,1 0 59,3 0 5,0 0-5,2 0 4,0 0-29,0-4-15,0 4-26,0-2-10,0 2 62,0 0-43,0 0 11,0 0-3,0 0-15,0 0 5,0 0-26,0 0 5,0 0 1,4 0-6,21 0 0,6 0 4,5 6 3,-1 4-2,1 2-5,-2 2 0,-5 6-6,-5 2 6,-4 1 0,-7-1 1,-3-5-1,-6-2 4,-4-2-4,0 0 0,0 1-2,0 5 2,0 8 0,-4 3 8,-12-2-8,1 0 6,1-2-6,-1 4 0,1-2-2,-4 4 2,-2-2 0,-3 5 7,4-4-3,3 0 12,3 1-16,-1-6 9,5-3 14,5 0-21,2 1-2,2-1 13,0 4-9,0-1 17,11-2-21,5-2 6,-1-5 1,3-8-4,-1 1-3,2-4 12,-2-4-4,-3 0 6,-1-2-14,-4 0 2,-4 0 2,-1 0-4,-2 0 0,0 0 5,-2 0-4,0 0 8,0 0-9,0 0 3,0 0 16,0 0-19,0-6 0,0-2 1,0 4 1,0 2 6,0 2-8,-2 0 0,2 0-5,-2 0 5,2 0-1,-2 0-4,2 0 8,-4 5-6,-3 22-2,0 12 5,2 15-6,3 13 6,2 0 0,0 7 0,0-4 3,7 2 1,2-3-4,-4 0 0,-1-8-2,-2-1 2,0-2 0,3 0 1,-3 3 0,-2-1 1,0-6-2,0-1 0,0-12-1,-2-3 1,-14-8 0,-4-7 6,-9-4-5,-4-5 12,-7 0-13,-7-3 2,3-8 24,-4-3-25,4 0 15,-1 0-2,5-15-13,3-3-2,2-3-11,12 1-45,2-2 27,15 0-116,6-6-84,0 0-233</inkml:trace>
  <inkml:trace contextRef="#ctx0" brushRef="#br1" timeOffset="400967.6816">23869 10680 336,'0'-3'198,"-2"3"-159,2-1 22,0 1 30,0 0-36,-2 0 3,2 0 17,0 0-28,0 0 1,0 20-31,0 14 47,-2 10 12,-5 6-52,1 0-6,0 1-13,6-12 10,0 0-23,0-10 8,0-6 0,0-7-3,0-9 3,0 0-7,0-7 0,0 0-44,0 0 1,0-2-84,0-24-79,0-2-199</inkml:trace>
  <inkml:trace contextRef="#ctx0" brushRef="#br1" timeOffset="401495.8624">23785 10686 337,'0'-6'388,"0"0"-305,0-2-31,13-4 8,18 3-13,11-3 16,3 8-22,7 3 1,-4 1-24,-3 0-5,-7 15-11,-7 14 3,-4 11-5,-12 4 17,-5 0-14,-10 2-3,0-7 15,0-10-13,-12 0 36,-5-8-16,-8-2-6,-4-8 38,-6 1-24,-4-3-1,-5-6 6,4 2-33,1-3 19,8-2-21,10 0 0,2 0 2,9 0-2,2 0-7,2 0-15,1 0-81,5-10-29,0-1-133,5 0-125</inkml:trace>
  <inkml:trace contextRef="#ctx0" brushRef="#br1" timeOffset="401808.003">24286 10749 394,'0'0'307,"0"0"-213,0 15-19,0 17-7,0 11 54,0 6-71,0 2-32,-2-5 11,2-8-29,0-9-1,0-8 0,0-7-21,0-8-29,0-6-116,0 0-84,0-18-200</inkml:trace>
  <inkml:trace contextRef="#ctx0" brushRef="#br1" timeOffset="402075.3491">24213 10747 707,'0'-9'147,"17"3"-131,12 0 23,9 4 55,7-1 9,3 3-33,8 0-4,-2 0-14,-9 0-52,-11 0 6,-17 0-6,-8 0-17,-6 0 7,-3 0-63,-10 3-38,-21 8-67,-9 3-192</inkml:trace>
  <inkml:trace contextRef="#ctx0" brushRef="#br1" timeOffset="402271.825">24328 10851 76,'0'0'851,"0"0"-679,3 0-171,31 0 74,8 0-6,5 3-58,-7 1 15,-9 3-26,-11 0-28,-11 3-76,-9 0-107,-7 7 20,-29-8-89</inkml:trace>
  <inkml:trace contextRef="#ctx0" brushRef="#br1" timeOffset="402436.3816">24251 11037 346,'0'2'520,"0"-2"-372,17 4-102,22-3 52,9-1 1,-1 3-64,-3-2-35,-10 2 0,-12-2-12,-10 2-108,-12-1-109,0-2-133</inkml:trace>
  <inkml:trace contextRef="#ctx0" brushRef="#br1" timeOffset="402970.4139">24892 10776 28,'-8'-9'582,"-4"-4"-460,3 6-38,1-2 22,1 6-59,-2-2-11,2 3-33,-4 0 1,-2 2-4,-3 0-3,0 0 3,3 0 5,2 0 11,4 9 37,5 3-43,2 8 0,0-1 1,0 7-3,9 1-7,11 2-1,5 0 2,-1 0 3,-4 0-4,-2-1-1,-7-5 1,-9 0 10,-2-5-17,0-6 6,-4 2 0,-19-2 30,-3-7-11,-8 1-2,-1-6 8,1 0-22,3 0 0,4 0-3,10-11-27,3-5-15,12-1-108,2 2-98,8-5-210</inkml:trace>
  <inkml:trace contextRef="#ctx0" brushRef="#br1" timeOffset="403475.4051">25069 10816 356,'6'0'216,"1"0"-191,2 8 68,-2 19 8,-1 8-29,-4 7 19,-2 5-30,0-4-37,0-2 3,0-10-26,0-8-1,0-11 0,0-8-3,0-4-11,0 0-27,0-4-14,0-28 20,0-9-96,5-5 69,-3-2 62,-2 2 5,0-1 31,0 0 33,-9 7-11,-2 9 11,6 8-11,1 9-17,4 10-5,0 1-25,0 3-8,9 0-3,13 0 0,5 3 18,-2 12-15,-7 2 3,-3 3-5,-9 2 7,-6-2-12,0 6 4,-13-4 0,-20 1 14,-10-6-14,3-3 2,7-6-2,8-4-57,17 0-51,8-4-119,0 0-272</inkml:trace>
  <inkml:trace contextRef="#ctx0" brushRef="#br1" timeOffset="403819.0512">25360 10818 131,'0'0'606,"0"0"-475,0 8-79,3 12 22,-3 8-12,5 12 30,-3 4-49,2 6-20,3-3-16,-3-6-4,0-10-6,-2-13-11,2-8-37,-4-6-11,0-4-79,0 0 13,0-11-30,0-15-249</inkml:trace>
  <inkml:trace contextRef="#ctx0" brushRef="#br1" timeOffset="404132.3142">25385 10819 747,'0'-5'282,"0"-4"-194,2 0 8,27 3-40,12 0-50,7 2 20,4 4 2,-6 0-26,-7 0 11,-12 6-13,-14 6-11,-13 8 8,0 2-17,-23 9 17,-17 0-3,-5-1 6,5 0-5,11-6 9,12-2-4,12-3 17,5-2-14,5 3 8,26-8-11,11 1 1,5-6 7,-2-4-8,-12-3-29,-11 0-24,-6 0-99,-7 0-93,-5-3-170</inkml:trace>
  <inkml:trace contextRef="#ctx0" brushRef="#br1" timeOffset="404355.717">25885 10756 583,'-8'0'259,"4"0"-193,4 12-46,0 20 38,0 14 28,0 5-43,0-2-8,0 2-35,0-11-17,-2-6-23,-7-12-41,1-8-22,0-11-46,2-3-129</inkml:trace>
  <inkml:trace contextRef="#ctx0" brushRef="#br1" timeOffset="404604.0542">25771 10798 910,'0'-5'228,"20"2"-217,22 1 14,12 0 37,8 2-15,3 0 2,1 0-11,-1 0 0,-11 2-38,-19 0-17,-14 1 17,-17-3-77,-4 3-41,-11 6-45,-24-9-86,-10 2-243</inkml:trace>
  <inkml:trace contextRef="#ctx0" brushRef="#br1" timeOffset="404763.2603">25967 10882 615,'0'3'320,"0"0"-264,26 3-10,15 4 53,5-4-59,4 2-40,-8 2-6,-7-3-28,-16 2-209,-19 2-124</inkml:trace>
  <inkml:trace contextRef="#ctx0" brushRef="#br1" timeOffset="404905.6197">25962 11052 729,'0'7'227,"18"5"-211,22 2 63,12-6 5,4 2-17,-6-3-58,-7 0-9,-12-2-45,-11-5-193,-20 0-139</inkml:trace>
  <inkml:trace contextRef="#ctx0" brushRef="#br1" timeOffset="405273.0199">26558 10830 513,'-16'-14'162,"-2"3"-70,-2-1 46,3 7-15,-6 3-47,1 2-9,-5 0-28,-4 7-38,4 14 19,2 9-16,10 4 9,9 6 12,6 4-18,0 0 15,12-6-22,17-4 1,5-5 9,1-11-10,4-10-3,-4-8-6,3 0-56,-5-6-109,-6-18-213</inkml:trace>
  <inkml:trace contextRef="#ctx0" brushRef="#br1" timeOffset="405555.7336">26734 11105 441,'0'0'207,"0"0"-166,2 0 49,-2 0 2,2 0-21,3-2 0,-1-16 5,-2-12 3,-2 0-39,0-5-5,0 0 17,-4-3-10,-7-1-17,1 5-25,4 4-23,4 12-1,0 12-80,2 6-53,0 0-207,2 10-173</inkml:trace>
  <inkml:trace contextRef="#ctx0" brushRef="#br1" timeOffset="405966.7857">26938 11119 527,'0'14'179,"0"0"-93,0-6 15,0-8-33,8 0-36,1 0 3,9-20 60,1-18-45,4-7-30,-3-8-6,-5 0-5,-4-3 19,-1 5-28,-2 5 7,-3 13 4,-1 11-9,-4 14 11,2 6 3,-2 2-16,7 0 0,0 7-13,4 25 13,1 6 2,0 11 3,1 3 1,3 0 13,3-4-13,-4-6-2,-1-5-4,-3-12-37,-5-8-2,-2-8-111,-2-9-98,-2 0-155</inkml:trace>
  <inkml:trace contextRef="#ctx0" brushRef="#br1" timeOffset="406127.3556">26999 11051 819,'0'4'298,"9"0"-298,27 1 2,8 2 4,1-2-6,-3 4-13,-9-7-154,-10-2-174</inkml:trace>
  <inkml:trace contextRef="#ctx0" brushRef="#br1" timeOffset="406341.7927">27405 10844 881,'0'2'127,"15"20"-126,12 12 90,-2 3-70,-7 9-9,-5-6-15,-9-1 3,-4-14-69,0-4-98,0-16-45,-8-5-41</inkml:trace>
  <inkml:trace contextRef="#ctx0" brushRef="#br1" timeOffset="406771.9201">27360 10749 641,'0'-14'344,"0"5"-262,22-2-54,18 6-14,12 3 32,4 2-24,0 0 31,-6 0-14,-11 6-34,-18 8-5,-11 2-15,-10 7-23,-10 0 38,-27 1-18,-17-2 0,-1-7 16,1-2 2,14-6 0,16-4 4,12-3-2,12 0 34,0 0-36,39 0-14,13 0 12,11 0 0,-5 0-3,-9 0 3,-7 11 2,-8 8 13,-10 3 1,-8 7 18,-16 1 0,0 3-16,-22 4 15,-22-5-11,-8-4-14,1-8 19,4-8-25,9-11-7,11-1-26,14 0-62,13-26-77,0-7-247</inkml:trace>
  <inkml:trace contextRef="#ctx0" brushRef="#br1" timeOffset="407075.8093">27991 10749 430,'0'-2'325,"0"2"-240,2 0 15,0 0 17,3 0-73,0 13-7,-5 23 57,0 8-64,0 8-11,-10 2-5,-1 3-11,7-8 11,4-4-14,0-7 6,7-10-6,15-16 0,2-5-5,8-7-1,-1 0-32,0-14-39,-5-15-82,-5-3-175</inkml:trace>
  <inkml:trace contextRef="#ctx0" brushRef="#br1" timeOffset="407303.2012">28263 10788 628,'0'0'315,"0"19"-301,4 18 42,6 9 64,-2 8-66,-3 1-11,-3-2-41,-2-2 6,0-15-16,0-7-67,0-8-50,0-16-37,-7-5-107,1-1-288</inkml:trace>
  <inkml:trace contextRef="#ctx0" brushRef="#br1" timeOffset="407536.0057">28227 10786 888,'0'-8'221,"9"4"-175,27 2 15,15-2 36,11 4-44,5 0 12,5 0-7,-9 0-30,-13 4-3,-19 0-25,-15 0-17,-16-4 17,0 6-92,-24 1-32,-18-2-63,-10 2-303</inkml:trace>
  <inkml:trace contextRef="#ctx0" brushRef="#br1" timeOffset="407817.7619">28303 10955 810,'0'0'252,"33"3"-240,16 1 142,7-4-56,-4 2-66,-8-2-9,-15 0-23,-13 3-33,-16 2-70,-14 8-110,-32 5 40,-16 2 15,-4 0-52,13-4 194,13-2 16,20-9 160,16 6-4,4-4-69,11 4-17,28-1 17,13 0-16,4-6-37,0-2-34,-14 1-69,-11 4-90,-20-3-304</inkml:trace>
  <inkml:trace contextRef="#ctx0" brushRef="#br1" timeOffset="407986.3097">28845 11287 730,'0'0'622,"6"0"-518,10 0-104,5 5 0,2-1-45,2 5-120,-11-4-163</inkml:trace>
  <inkml:trace contextRef="#ctx0" brushRef="#br1" timeOffset="432766.6936">5140 7863 395,'0'0'153,"0"0"-27,0 0-82,0 0-17,0 0 52,2 0-15,-2 0 0,0 0 32,2 0-57,-2 0-8,0 0 22,0 0-22,0 0 39,0 0-32,0 2-19,3 0 28,8 1-45,18-1 0,22 3 12,18-4-3,11 2-7,3-3-4,-7 0-8,-7 1-4,-13 3-25,-14 2-11,-13-3-1,-9-1-72,-11-2-21,-9-2-106,0-23-253</inkml:trace>
  <inkml:trace contextRef="#ctx0" brushRef="#br1" timeOffset="433368.4921">5679 7660 787,'-10'0'240,"5"0"-161,5 0-79,0 0 36,0 0-31,0 0 2,17 0 25,15 4-21,1 10 21,0 4-21,-6 0 6,-2 3-17,-3 0 0,-4-3 1,-4-4 22,-6-2-19,-3-5-2,-3-2 18,-2-1-11,0-1 9,0-2-18,0-1 5,0 2 35,-11 9-32,-18 6 7,-7 5 2,1-4-6,8-5 8,9-5-19,13-3 9,3-5 1,2 0-10,0 0 0,0 0 13,0 0-4,0-16 20,-2-6-18,-2-10 2,-6 0 2,-1 2-15,3 2 0,-1-2-3,6 7-58,3 3-63,0 8-129,12 9-311</inkml:trace>
  <inkml:trace contextRef="#ctx0" brushRef="#br1" timeOffset="461685.3795">6568 6964 76,'-8'-4'0</inkml:trace>
  <inkml:trace contextRef="#ctx0" brushRef="#br1" timeOffset="461810.0483">6535 6948 54,'0'-4'65,"0"1"-65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03-18T16:47:45.10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0070C0"/>
    </inkml:brush>
  </inkml:definitions>
  <inkml:trace contextRef="#ctx0" brushRef="#br0">6315 6754 31,'0'-7'135,"0"3"-72,0 3 4,0-1 8,0 0 7,0 2 9,0-3-32,0 3-3,0-2-5,0 2-22,0-4 12,0 4-13,0-1-5,0 1 38,0-3-14,0 3 8,0 0 9,0 0-39,0 0 22,0 0-46,0 0 8,0 0-5,0 0-4,0 0 0,0 0-2,0 0 2,0 0-3,-2 4-2,-3 21 5,1 7 13,-4 10-13,6 8 7,2 0-3,0 1 7,0 1-11,0-1 0,0-1 4,0 0 5,0-3-9,8-1 0,-2-2 4,3-2 2,-1 6-8,2 4 2,1-2 0,-3 0-1,0 3 4,-2-1-3,-1 2 0,-3-6 8,-2-8-11,0-4 3,0-2 0,4 4 5,0 3-2,4-4-3,-2 4 0,3-3 7,-2-7-13,-3 1 6,1-11 0,-3-3 1,-2 1 1,0-2-2,0 7 16,0 4-13,0 7 10,0 3-13,0 4 1,0-2 7,-2-2-5,-1-9-3,1-3 1,2-11 5,-2 4-6,2-6 0,0-1 0,0-2 8,0 2-2,0-1-2,0 3-2,0-3 7,0-1-7,0 2-2,0-3 0,0 0 0,0 1 3,0-3-3,0 1 5,0-5 5,0 1-12,0-1 2,0-3 0,0 2 9,0-2-5,0 3-4,0 0 6,0 1-1,0 3-3,0 6-2,0-4 0,0 3 3,0-7-3,0-1 0,0-4-1,0 0 6,0 0-10,0 0 1,0 0-28,0 0 28,0 0-39,0 0-3,0 5-27,0 6-112,0 2-2,0-2-4,9-5-182</inkml:trace>
  <inkml:trace contextRef="#ctx0" brushRef="#br0" timeOffset="830.8968">6446 8825 267,'0'0'140,"0"0"-140,0 0-13,0 0 13,0 0 23,0 0 63,0 0 49,0 0 19,0 0-39,0 0 2,0 0-11,0 0-36,0 0-19,0 0-50,0 0 8,0 0-6,0 0-3,0 0 0,12 0-1,12 0 6,14 3 12,13-3-17,4 0 3,8 0 7,4 0-10,-2 0 0,-3 0-1,-4 0 8,-3 0-10,-3-3 3,-3 1 0,-2 2 0,0 0 1,-1 0-1,1 0 9,3 0-4,0 0-2,2 5-3,2 0 0,-6-1-2,-1-2 3,0-1-1,-2-1 5,-3 3 1,5-1 1,-5-2-7,5 0 2,-5 0 3,1 0-5,-1 0 0,0 0 3,1-6 3,-1 0-11,1-2 5,-5 2 0,1 2-6,-5 4 6,-3 0-8,-2 0 3,-6 0-11,-5 0 11,-10 0-9,-3 0 1,-3 0 4,-2 0-18,0 0-42,0 0-74,0 0-201,-11-10-335</inkml:trace>
  <inkml:trace contextRef="#ctx0" brushRef="#br0" timeOffset="1951.2521">6348 6694 474,'-4'-5'141,"-1"3"-78,1 0 13,4 2-4,0 0 18,0-1-21,0 1 3,0-2-16,0 2-39,0-3 15,0 1-2,7-2-16,22 1 31,15-2-12,16 5 9,16 0-22,9 0-19,11 0-2,2 0-4,-1 0 5,-3 0-1,-5 0 1,-10-6 0,-8-4-1,-9 2 1,-10-2-2,-10 4-4,-4 5 6,-7 1-12,3 0 12,1 0 0,5 0-3,3 3-4,1 6 5,6-9-11,0 0 4,-3 0-6,-5 0 14,-10-7 0,-10 3-1,-13 4 2,-5 0-4,-4 0 4,0 0 0,0 0 3,0 0-3,0-1 0,0 1 0,0 0-3,3 0 1,1 0-33,5-3-36,2 3 44,1 0-47,-2 0-1,-1 0 6,1 0 13,-6 0 32,-2 0 16,0 0 8,-2 0 12,0 0 15,0 0 14,2 0-26,1 0-15,5 0-9,0 0-29,3 0-25,-1 0-2,0 0-91,-1 0-106,-3 4 34</inkml:trace>
  <inkml:trace contextRef="#ctx0" brushRef="#br0" timeOffset="2618.9374">7785 6639 656,'-4'0'152,"4"0"-129,0 0-20,10 0-3,13 0 2,9 0 12,-3 0 27,0-3 0,-5-4 17,-1 5-36,0 0 19,-2 2 13,6 0-43,0 0 11,2 0-22,-2 0 4,-3 0-1,-4 0-3,-4 0-8,-5 0 6,-7 0-33,-1 0 23,-3 0 1,0 0 11,0 0-1,0 0 1,0 0-10,4 0-15,5 0-49,0 0 15,2 0 3,0 0-13,-2 0 0,-2 0-67,-2 0 18,-3 0-45,-2 0 31</inkml:trace>
  <inkml:trace contextRef="#ctx0" brushRef="#br0" timeOffset="3337.821">8298 6599 34,'-4'0'531,"2"0"-465,2 0-59,0 0-7,0 0 12,0 0 5,0 0 74,0 0 32,0 0-15,0 0-33,-2 0-40,2 2 12,-3 14-47,-1 14 5,2 12 0,2 16-3,0 10 1,0 3 2,0 7 3,6-2 2,5-1-6,1-8 0,-1-2 21,-3-5-17,2-6-4,-6 2 6,-1-6-6,-3 0-1,0-2-3,0 1 0,0 1 8,0 1-8,0 0 9,0 3 1,2-4-2,-2-6 0,0-4-8,0-4 0,0-3 5,0 1-3,0-6-2,0 4 6,0-2 7,0 5-9,2-2 3,2 4-6,3 0 21,-2-3-20,-1 1-1,-4-3-1,0-4 8,0 0-12,0-2 4,0 1 0,0-4 3,-2 1 0,-2 0-3,1-4 0,0-6 10,3-1-17,-2-2 7,2-1 0,-2 2 2,0 2-2,0 7 0,0 2-2,0 2 11,2-5-15,0-3 6,0-6-5,0-7-5,6-4-39,19-4-92,2-34-69,-8-12-390</inkml:trace>
  <inkml:trace contextRef="#ctx0" brushRef="#br1" timeOffset="10666.3115">6348 7587 144,'2'-4'22,"5"3"-4,2-3-7,0 0 2,2 2-9,0-3-2,-2 5 12,-2-3-13,-3 3 5,-4-3 25,2 2 26,-2 1 28,0 0 1,0 0-22,0 0 23,0 0-45,0 0-12,0 0 0,0 0-6,0 0 2,0 0 4,0 0-10,0 0 45,0 0-35,0 0-8,0 0-3,0 0-11,10 0-7,5 0-1,9 0 0,10 1 34,7 12-32,7-5 2,6-3 9,4 2-10,0-7 5,-2 0-8,-4 0 0,-2 0-3,-1 0 5,-2 0-2,-2 0 2,-1 0 0,0 0-1,3 3-1,0-1 2,4 1-7,1-1 5,-1-2-1,-2 0-4,-6 0 9,-6 0-5,-3 0 1,-10 0 0,-1 0-9,-4 0 9,4 0 0,4 0-1,2 0 4,2 0 2,2 0-5,5 0 0,-1 0-4,2 0 4,-3 0 0,-3 0-3,0 0 8,-4 0-3,3 0-2,-3 0 0,4 0-5,-4 0 5,-2 0 0,-10 0 5,-7 0-4,-4 0-2,-6 0-1,0 0-5,0 0-7,0 0-32,0 0-80,0 0-172</inkml:trace>
  <inkml:trace contextRef="#ctx0" brushRef="#br1" timeOffset="11234.6572">6734 7541 279,'-4'-2'182,"-8"2"-128,-5 9-13,-10 30-15,-11 19-11,-9 17 6,-5 7 42,2 2-33,11-5-18,10-17-11,12-16-1,15-20-16,2-21-82,0-5-156</inkml:trace>
  <inkml:trace contextRef="#ctx0" brushRef="#br1" timeOffset="11518.5804">7054 7726 323,'0'0'53,"0"10"-51,-15 15 14,-7 14 30,-16 3 46,-11 11-11,-16 5 1,-8 2-9,-5 0-28,2 0 1,14-10-43,10-4 6,21-12-18,15-8-14,16-14-112,0-12-132,27 0-20</inkml:trace>
  <inkml:trace contextRef="#ctx0" brushRef="#br1" timeOffset="11730.6544">7131 7746 535,'-5'0'160,"-22"15"-149,-6 24-7,-16 24 7,-14 21 5,-19 26 40,-21 16-13,-4 6 9,7-8-31,29-27-17,28-30-8,28-28 0,15-22-53,29-17-81,38-42-122</inkml:trace>
  <inkml:trace contextRef="#ctx0" brushRef="#br1" timeOffset="11952.8149">7374 7853 635,'-45'33'146,"-4"24"-133,-9 20 9,-2 10-11,-5 17 2,-9 5-13,-1-9 4,10-16-1,14-26-3,20-24-38,18-22 6,13-12-16,15-44-160,32-23-265</inkml:trace>
  <inkml:trace contextRef="#ctx0" brushRef="#br1" timeOffset="12159.5986">7603 7749 409,'-20'26'324,"-17"31"-317,-15 22-2,-10 21 46,-12 20-10,-16 12-15,-8 7 3,5-15-20,15-22-1,29-37-8,22-29-34,25-26 11,2-10-97,36-46-222</inkml:trace>
  <inkml:trace contextRef="#ctx0" brushRef="#br1" timeOffset="12368.5894">7746 7832 725,'-36'40'75,"-4"23"-75,-7 25 5,-7 22-6,-10 17 1,-14 5 0,0-13-6,9-29 6,22-32-40,25-27-11,22-25-20,0-9-64,44-50-232</inkml:trace>
  <inkml:trace contextRef="#ctx0" brushRef="#br1" timeOffset="12556.6025">8076 7856 524,'-9'30'229,"-26"34"-197,-17 25-30,-8 19-1,-17 20 22,-6 13-17,-2-2-6,4-16 0,21-22-42,20-35-115,22-34-61,18-32-14</inkml:trace>
  <inkml:trace contextRef="#ctx0" brushRef="#br1" timeOffset="12746.4054">8180 7914 929,'-24'43'49,"-5"27"-49,-4 36 0,-8 21 0,-7 15 7,-10-1-19,-5-16-33,10-30-102,15-37-322</inkml:trace>
  <inkml:trace contextRef="#ctx0" brushRef="#br1" timeOffset="13161.2829">6687 7954 792,'-9'-11'202,"7"4"-150,2 6-43,0 1-6,6 0-6,17 0-12,10 19 15,11 24 27,12 21-9,7 20 23,6 9-12,2 2-15,0-6 22,-3-12-36,-6-14-3,-9-12-3,-10-15-67,-10-12-18,-6-16-93,-7-8-72,-8-3-183</inkml:trace>
  <inkml:trace contextRef="#ctx0" brushRef="#br1" timeOffset="13445.7833">7177 7858 552,'34'37'150,"13"15"-57,13 12 32,6 6-55,1 6 0,1 2-51,-10-3-18,-5-11 17,-10-8-18,-12-14-28,-7-15-63,-9-12-99,-8-15-116</inkml:trace>
  <inkml:trace contextRef="#ctx0" brushRef="#br1" timeOffset="13634.6589">7619 7744 346,'0'8'701,"0"36"-687,33 23-11,23 17 0,15 4-3,5-8 0,-9-8-26,-11-16-42,-16-20-105,-18-24-132</inkml:trace>
  <inkml:trace contextRef="#ctx0" brushRef="#br1" timeOffset="13796.2887">7993 7728 685,'0'0'293,"12"28"-293,21 40 0,11 24 0,6 19 1,-6 3-2,-4-13-25,-4-32-234</inkml:trace>
  <inkml:trace contextRef="#ctx0" brushRef="#br2" timeOffset="17934.7082">6595 6759 55,'0'-3'0,"0"1"-14,0-3 9,0 5-17,0 0 22,-2 0-5,-6 0 3,-1 0-1,-1 10 0,4-3 2</inkml:trace>
  <inkml:trace contextRef="#ctx0" brushRef="#br2" timeOffset="19035.0271">6653 6721 59,'9'-12'275,"1"5"-170,-2-1-18,-3 1 31,-3 5-58,-2 2 16,0 0-23,0 0-7,0 0 7,-2 2-53,-23 31 3,-13 14 22,-13 20-17,-10 6 50,6 2-57,6-12 6,14-16 16,14-21-22,15-12-2,6-10-1,0-4-116,24 0-50,12-33-28,4-11-266</inkml:trace>
  <inkml:trace contextRef="#ctx0" brushRef="#br2" timeOffset="19334.4531">6986 6694 75,'16'-9'81,"-8"8"-25,-6 1 34,-2 0 41,0 0 21,0 0-26,-13 11-57,-23 27 11,-17 17-4,-19 15-37,-15 13 47,-9 7-68,3-1-17,13-12 24,24-21-25,25-24-4,24-14 3,7-16-105,20-2-43,34-26-45,17-32-95</inkml:trace>
  <inkml:trace contextRef="#ctx0" brushRef="#br2" timeOffset="19579.766">7191 6709 340,'0'-1'407,"0"1"-345,0 1-62,-7 37-12,-24 22 9,-20 19 6,-18 11 50,-16 3-42,-2-8-9,6-12 13,19-21-15,22-24 6,20-14-17,20-14-12,0-5-95,43-38-138,15-23-42</inkml:trace>
  <inkml:trace contextRef="#ctx0" brushRef="#br2" timeOffset="19783.713">7449 6675 602,'-4'2'77,"-28"30"-50,-14 26-16,-16 22 5,-19 21 38,-17 23-4,-11 4-16,0-5-33,22-26 19,31-34-37,34-30 17,22-33-51,31-13-79,38-55-77,22-34-241</inkml:trace>
  <inkml:trace contextRef="#ctx0" brushRef="#br2" timeOffset="19960.3652">7517 6784 805,'-68'63'63,"-5"26"-58,-4 9-3,11 2 16,10-10-27,12-11 9,10-21-39,16-24-12,12-23-127,6-11-182</inkml:trace>
  <inkml:trace contextRef="#ctx0" brushRef="#br2" timeOffset="20160.773">7723 6810 623,'-13'24'206,"-24"28"-198,-13 24-8,-8 19 8,-9 11-5,-11 6-3,3-6 0,10-16 8,24-33-8,31-29-37,14-28-49,54-49-131,29-38-1</inkml:trace>
  <inkml:trace contextRef="#ctx0" brushRef="#br2" timeOffset="20328.6498">7995 6837 609,'-91'81'132,"-9"15"-124,2 10 56,13-5-64,16-9-7,22-19-7,20-27-74,25-37-105,2-11-157</inkml:trace>
  <inkml:trace contextRef="#ctx0" brushRef="#br2" timeOffset="20506.6024">7978 6904 785,'-63'63'67,"3"27"-54,2 6 2,13-2-15,12-6-12,11-23-6,15-20-86,7-29-25,7-16-188</inkml:trace>
  <inkml:trace contextRef="#ctx0" brushRef="#br2" timeOffset="20694.8942">8154 6982 549,'-27'34'294,"-11"22"-291,-9 18-3,-4 15 11,-5-1-21,-4 2 10,3-11-26,7-15 19,19-24-82,19-28-82,12-12-62,21-36-45</inkml:trace>
  <inkml:trace contextRef="#ctx0" brushRef="#br2" timeOffset="20833.1951">8132 7395 593,'-65'93'111,"-7"16"-74,5-3-22,14-13-15,19-29-78,15-29-458</inkml:trace>
  <inkml:trace contextRef="#ctx0" brushRef="#br2" timeOffset="24383.8389">5227 13168 433,'0'-4'222,"0"2"-146,0 2-3,2 0-31,-2 0 6,0 0-10,0 0 3,0 10 30,-9 18-44,-13 11-9,-5 5 15,-2 2-16,-2-3 8,2-2-25,3-4 0,1-8-12,5-9-13,4-6-22,7-5-13,5-8-68,4-1-8,0 0-46,2-12-62,20-10-38</inkml:trace>
  <inkml:trace contextRef="#ctx0" brushRef="#br2" timeOffset="24635.3789">5380 13271 218,'3'-3'282,"-3"3"-164,0 0-35,0 0-11,0 0-7,0 0-6,0 0-9,-3 16 24,-16 16-30,-10 12-39,-2 5 22,0 1-24,4-8 6,2-6-9,7-12 3,9-14-6,5-3-31,4-7-73,0 0-64,8-31-178</inkml:trace>
  <inkml:trace contextRef="#ctx0" brushRef="#br2" timeOffset="24862.7659">5463 13205 400,'0'-2'406,"0"2"-310,0 0-82,0 18-10,-4 22 15,-14 11 17,-7 8 11,-1 9 44,-3-6-54,2 1-17,5-12-12,9-16-3,7-13-10,6-14-56,0-8-165,8-33-139</inkml:trace>
  <inkml:trace contextRef="#ctx0" brushRef="#br2" timeOffset="25402.6057">4984 13212 463,'-5'0'464,"3"0"-358,2 0-80,0 0 37,0 0-46,0 0-2,0 5-5,15 7 10,12 12 63,10 3-36,5 9-1,2 1 7,1-1-46,-3 0 5,-5-2-12,-4-5 0,-7-4-6,-4-4 6,-4-8-15,-5-5 4,1-6-48,-1-2-25,3-10-47,-5-26-89,-7-8-123</inkml:trace>
  <inkml:trace contextRef="#ctx0" brushRef="#br2" timeOffset="25717.6187">5207 13024 241,'-7'0'492,"2"-2"-347,5 2-59,0-2-17,0 2-22,0 0-12,0 18-22,14 24 68,10 11 2,3 10-54,4-3 25,0-5-40,3-9-4,-5-14-10,-5-8-4,-1-12-19,-8-10-48,1-2-49,-1-9-22,-3-26-112,-5-11-261</inkml:trace>
  <inkml:trace contextRef="#ctx0" brushRef="#br2" timeOffset="28401.5485">8518 7181 30,'0'-4'422,"0"-5"-323,0 7-92,4-1-7,9-1 0,1 2 19,-6 2 40,3 0 19,-7 0-7,4 0-23,1 0 22,1 0-16,6 0-19,4 7 31,14 14-45,8 6 3,7 10 4,4 7-15,1 5 4,-9 6-17,-9 3 1,-15 3-3,-5-2 2,-9 4 0,-5-5 2,2 0-1,1-5 3,4-2-4,4 4 0,7-3 2,3 6 3,-1 2-5,-2 4 4,-4 3-2,-7-2-2,-9 0 0,0-5 0,0-4 0,-3-10 1,-13 0-1,3-6 6,-3 0-5,3-4 4,-3 1-5,1 2 0,-7 6 7,-3 1-3,-8 2-4,-3 4 7,-1-4-5,-3 1 5,1-3-7,-1 0 0,-2-1 5,2 0-5,2 2 0,2-1-5,5 3 13,0 1-12,2-1 4,2-5 0,2-4-3,-4 2 4,-4-1-1,-2 5 4,-3-3-1,-1 3-5,2 3 2,-1-1 0,0 4-1,0-2 1,4 5-1,1-6-2,2-1 5,4-6-9,0-2 6,6 1 1,-2-2-6,-4 0 6,5 3 0,-2 0 0,-1 0-7,-2-1 4,-2 8-13,-2-1 4,-2 7-6,-3-3 17,0 3-7,0-4 7,5-7 1,2-6-6,0-4 6,-2-6 0,-3-1-6,-1 1 6,-3 2-1,0 2 0,-2-3 2,2 10-9,3-3 7,4 0 1,2 3-6,4-8 6,0-1-4,3-2 3,0 0-3,-7 1 2,-2 0-1,-6 4 0,0 4-15,-5-2 15,2 2-7,-1 2 9,1-6 1,7 2 2,0-1-2,1-1 0,1 1-3,-5 2 3,-2 0-4,3 1 2,-1 0-17,3 1 9,-1 0-4,3 2 14,0-5-11,4 2 11,5-3 0,-1-6 2,-2 5-1,2-5 2,-4-1-3,0 4 0,2-4-11,-2-4 11,1 3-14,-1-2 6,-5 0 2,-1 0 3,-2 3 2,-1-4 1,3 3 1,2-1 0,2 1-1,6-5 0,8-2 3,-1-1-6,3-2 1,-1 2 2,1 3-5,-3-2 7,1 1-2,-3 2 3,-5 4-2,4-2 6,-2-2-7,1 0 0,5-3 2,1-4-2,1 1 0,0 3-1,1-7 2,4 2 1,1-6-2,3 0 0,2-6 5,2-1-4,0-1-1,0 0 0,0 0-14,0 0-19,2-19-80,11-4-114,-7 1-160</inkml:trace>
  <inkml:trace contextRef="#ctx0" brushRef="#br2" timeOffset="29129.634">5664 12607 421,'-2'0'263,"-5"0"-260,4 0 0,3 0 23,0 0-23,0 0 2,0 6-3,-6 14 24,2 2 40,-8 6-23,1 3 21,-4 2 18,-1 4-24,1 0-6,-1-4-24,3-4-2,-1-3 29,5-10-49,1-4 14,4-8 1,2-4-9,2 0 5,0 0-17,0 0 5,0 0 7,0 0-12,0 0 0,0 0 2,0 0 0,0 0 7,0 0-9,0 0 0,0 0 3,12-14 0,7-1-3,8-7 11,10-1-8,-2-1 1,1 0-4,-3 6 0,-8 1-4,-8 10 4,-7 0-2,-6 4 2,-2 3 0,-2 0-7,0 0 7,0 0 0,0-2-10,0 2 10,0-4 0,0-4 11,0 1 7,-4-10-3,-12 3-13,-1 2 6,-4 0 14,1 4-18,5-2-2,3 5 3,3 0-3,7 1-4,-2 0-24,4 4-73,-2 0-52,-3 0-292</inkml:trace>
  <inkml:trace contextRef="#ctx0" brushRef="#br0" timeOffset="95139.5834">24868 11853 111,'0'-4'61,"0"-2"-14,2 0 55,-2 2 70,0 4-38,0-4-3,0 1-35,0 0-29,0-4-18,0 3 0,0 3-16,0 1-7,0 0-23,0 0 15,0 0-16,0 0-2,-9 0 12,-11 3-10,-2 16-3,-5 5 1,1 4 0,1 0-1,2 6 2,4 2-1,3-4 4,5 1 0,1 2 4,8-8-8,2-6 7,0-1-2,0-3-4,12-5-1,5-6 6,8-5-2,8-1 5,3 0-5,9-25-1,-1-6 23,-1-4-25,-3 0 0,-7 1 8,-6 3-4,-7 2 15,-7 5 0,-6-1-18,-5 4 32,-2-1-24,0 4 9,0-5-3,0 3 0,-17 7 5,-8-1-16,-6 3 1,-7 11 15,-7 0-21,-5 17 0,-2 16-3,0 10 3,8 3-2,9 1-26,12-4-53,11-1-32,12-7-148,0-9-174</inkml:trace>
  <inkml:trace contextRef="#ctx0" brushRef="#br0" timeOffset="95896.7154">24101 12087 836,'0'0'243,"0"0"-202,0 0-11,0 0 5,21 0-16,8 0-19,8 0 0,3 6-26,3 1-49,-1-7-119,-4 0-84,-9 0-259</inkml:trace>
  <inkml:trace contextRef="#ctx0" brushRef="#br0" timeOffset="96565.9252">25133 12226 609,'0'0'262,"0"0"-181,0 0 1,0 6-37,-2 22-37,-12 12-8,-1 4 0,4 0 0,2-8-5,2-7 5,3-10-10,2-6-22,0-9-41,2-4-24,0 0-31,0-14-66,2-15-245</inkml:trace>
  <inkml:trace contextRef="#ctx0" brushRef="#br0" timeOffset="101364.9703">25387 11802 462,'0'-8'147,"0"3"-121,0-4 5,0-3-4,10 9-8,-6-1 31,-2 4-20,-2 0 15,0 0 2,0 0 8,0 0 19,0 0-30,0 0-30,0 0 24,2 0-35,3 26 11,-3 18 33,-2 20-3,0 14-14,0 3-30,-5-6 10,-3-10-8,6-15-2,2-21 0,0-6-2,0-11 0,0-8-1,0-4-16,0 0-42,0 0 5,0-4-96,0-18-43,0-4-183</inkml:trace>
  <inkml:trace contextRef="#ctx0" brushRef="#br0" timeOffset="101865.2789">25637 11875 302,'0'-3'274,"0"3"-190,0-3 3,5 1 3,3-2-39,9-6-21,2 3-21,10-5-1,2 7 34,0 1-15,-2 4 4,-2 0-2,-4 0-25,-8 0 7,-3 8-11,-6 10 0,-6 3 11,0 14-8,-9 5 20,-25 6 10,-6 7-25,-2-6 18,2-4-2,14-6-9,10-9 25,13-7-40,3-8 0,11-1 0,25-3 7,9-5-2,1-4-5,-7 0 0,-8 0-4,-14 0 4,-5 0-27,-8 0-44,-4 0-105,0 2-87,0 2-176</inkml:trace>
  <inkml:trace contextRef="#ctx0" brushRef="#br0" timeOffset="102444.3471">26176 12055 351,'-2'-1'294,"2"1"-209,0 0-58,0 0 16,4 0 18,17 0-49,10-6 41,7 1 0,2-9-23,-2-4-5,-7-2-20,-6 0-2,-12 2 13,-9 0-13,-4 4 7,0 0 6,-24 4-14,-16 10-3,-11 0 1,-5 0 0,-2 21 15,9 4-12,9-1 22,13-2 0,13-8-20,12-2-2,2 0-3,12 0 0,21-5 4,7-5-4,3-2 7,1 0-5,-6 0 6,-2-5-12,-8-9 4,-3 4 0,-7-1-1,-5 0 1,-9 10 0,-1-2 8,-3 3-4,0 0 11,0 0-2,0 20-12,0 31 24,-7 14-13,-2 14 11,1-1-20,6-13 4,2-10-14,0-17 5,0-18-26,0-9 21,6-11-82,0-3-130,-1-28-172</inkml:trace>
  <inkml:trace contextRef="#ctx0" brushRef="#br0" timeOffset="104593.0898">26718 12092 331,'0'-5'453,"0"3"-341,0 0-88,0 2-19,2 0 13,0 0 16,8 0-34,3 0 5,5 21 35,2 8-15,2 11 41,1 8-25,1-2-25,2 1 2,3-7-16,2-6-2,1-12 0,-6-6-19,-5-8 3,-3-8-53,-7 0-90,-5-4-50,-6-22-271</inkml:trace>
  <inkml:trace contextRef="#ctx0" brushRef="#br0" timeOffset="104831.2447">27021 12061 586,'0'-13'209,"-11"11"-104,3-1-60,-2 3 40,-5 0 29,-10 39-97,-6 15-8,-4 14-8,-2 4-1,6-4-2,5-12 0,8-15-42,7-15-8,9-13-63,2-13-54,11 0-78,20-30-198</inkml:trace>
  <inkml:trace contextRef="#ctx0" brushRef="#br0" timeOffset="105176.2364">27374 12406 670,'0'0'181,"0"3"-164,0-3-12,2 0 5,-2 0 33,0 0-40,0 0 32,0 0 15,0-7 5,0-15 37,-2-12-41,-8-2-1,-3-2 0,5 1-50,-2 2 17,6-2-17,-1 2 0,3 3-8,2 9 8,0 9-11,0 9-25,0 5-56,0 0-34,0 0-155,0 0-240</inkml:trace>
  <inkml:trace contextRef="#ctx0" brushRef="#br0" timeOffset="105524.8716">27567 12226 582,'-20'2'186,"9"5"-129,5 12-38,6 3-4,0 7 32,0 0-43,10 3 5,15-6 5,6-4-14,3-7 0,3-12 14,6-3-13,-1 0 30,3-22-6,-3-5-11,-6-8 41,-9 1-21,-11 2 4,-12 0 2,-4-2-29,-6 4 34,-29 4-29,-11 2-11,-12 16 5,-9 8-10,-2 0-10,7 23-11,17 8-82,20-7-87,25-6-203</inkml:trace>
  <inkml:trace contextRef="#ctx0" brushRef="#br0" timeOffset="105838.0887">27567 11744 1005,'-13'-7'197,"13"5"-161,0 0-3,27-2-33,24 0 0,16 4-2,5 0-9,-6 0-25,-12 0-269,-19 0-446</inkml:trace>
  <inkml:trace contextRef="#ctx0" brushRef="#br0" timeOffset="106286.8801">28196 11504 250,'27'-7'419,"4"4"-346,3 3-53,-5 0 37,-10 0-37,-5 3-16,-14 18 4,0 4-2,-14 7 5,-24 1 19,-6-6-13,9-10 70,10-7-34,13-8-26,12-2 0,0 0-27,35 0-24,13-10 20,12-2-8,-6 3 4,-10 6 4,-13 3 1,-15 0-4,-11 0 8,-5 22-1,-23 15 46,-30 11-13,-19 0 10,-3-7-42,3-10 5,26-11-12,21-10-13,25-10-98,7 0-289</inkml:trace>
  <inkml:trace contextRef="#ctx0" brushRef="#br3" timeOffset="172341.8171">26741 9307 319,'0'-5'164,"0"5"-106,0-2 9,0 2-36,0-2-8,2 2 0,-2 0 2,0 0 6,0-2-3,0 2-6,0 0 25,0 0-20,0-3 8,0 3 1,0 0-8,0 0 12,0 0-7,0 0-16,0 0 28,0 0-12,0 0 3,0 0-20,0 0-11,0 0 6,0 0-11,0 0 4,0 0 16,0 0-15,0 0-5,0 3 0,0 35 0,-13 14 10,-3 15 4,-3 3-8,4 0 12,-1-6-15,3-7-3,5-11 0,3-8 7,2-11-9,3-5 2,0-1 0,0-8 3,0-1-3,0-5-1,0-1 1,0-5 0,0-1 5,0 3-5,0-1 0,0-2 3,0 2-3,0-2 0,0 0 1,0 2 0,0-2-1,0 0 0,0 0 0,0 0-3,0 2 3,-2-2 0,0 0 3,0 1 0,0 6-1,-1 1-2,1-1 0,0 5 10,-2 0-10,2-1 0,2-2 0,0-4 2,0-3-4,0-2 0,0 0 2,0 0-3,0 0 3,0 0 0,0 2-1,6 1 1,23 2 10,15-1 13,12 1-15,9-5 17,9 0-25,3 0 0,0 0 4,-9 0-4,-7 0 0,-16 0-1,-12 3-2,-11 1-7,-6 0 4,-8 2-4,-3-3-4,-3-2-19,0-1-8,-2 0-42,0 0-60,0-4-117</inkml:trace>
  <inkml:trace contextRef="#ctx0" brushRef="#br3" timeOffset="172908.6627">27291 9815 642,'-9'-4'204,"3"4"-129,6-1 0,0 1-1,0 0-31,0 0-35,0 0-8,2 0-1,11 9 1,7 12 13,5 4-8,-3 0 15,2 1 2,-3-1-17,-8-1 2,-5-4-7,0-3 0,-6-3 4,-2-2 0,0 3 1,-12-1 23,-9 5-4,-8-3 5,2-2-17,4-3-11,12-4 30,4-4-29,7-3 7,0 0 18,0 0 5,0-21 21,0-16-40,0-14-3,0 7 35,0 6-8,0 4 1,0 10-19,0 4-12,0 8-14,0-1-2,0 5-44,0 4-29,5 4-110,2 0-154,-3 0-304</inkml:trace>
  <inkml:trace contextRef="#ctx0" brushRef="#br3" timeOffset="173722.0883">28007 9810 292,'0'-9'240,"0"1"-170,-2 4 23,-6 1-12,2-4-13,-3 3-3,-5 1-43,-1 0 33,-1 1-48,-1 2-5,1 0 44,3 0-16,1 0-17,1 7-8,5 8 0,2 2-10,4-2 3,0 10 2,0-2-2,2 3 3,13 1-1,5 2 4,-2-2 3,-2 1-9,-4-2 2,-2-8 0,-8-2 0,-2-6 0,0 3 0,0-1 11,-14 0-10,-7-1 39,-6-4-16,0-2-8,4-1 12,4 0-28,5-4 1,6 0-1,3 0-20,5 0-23,0 3-67,0-1-173,9 1-245</inkml:trace>
  <inkml:trace contextRef="#ctx0" brushRef="#br3" timeOffset="174025.4068">28211 9936 488,'0'0'161,"0"0"-110,0 0 1,0 15-11,0 14-6,-6 9 5,-3 0 21,1-4-54,0-6-6,6-10-1,-2-4-1,4-8-10,0-3-69,0-3-98,0 0-126</inkml:trace>
  <inkml:trace contextRef="#ctx0" brushRef="#br3" timeOffset="174309.392">28130 9886 642,'0'-5'186,"0"5"-161,2-5-3,27 1 11,11 0-12,11-4 18,0 4 30,0-1-42,-9 1-5,-11 4-19,-14-1 1,-13 1-8,-4 0-1,0 0-40,0 0-17,-23 0-60,0 1-134,-2 6-200</inkml:trace>
  <inkml:trace contextRef="#ctx0" brushRef="#br3" timeOffset="174644.0239">28147 9980 760,'0'0'109,"0"0"-108,9 0 38,25 2-21,6 6 11,2-1-1,-9 2-28,-6-4-5,-13-2-63,-12 3-26,-2 0 40,-9 2-46,-25 1 25,-8 3-32,-2-1 27,3-3 80,8 0 0,8 2 84,14-4 27,9 4-42,2 0-30,9 7 30,26-2 6,15-5 14,3-2-22,1-3-42,-8-5-25,-10 0-9,-18 0-138,-18 0-190</inkml:trace>
  <inkml:trace contextRef="#ctx0" brushRef="#br3" timeOffset="175363.4355">28979 9892 339,'2'-4'111,"0"-3"-66,-2 7 42,0 0-14,0 0 8,0 0-13,0 0 1,0 0-18,0-3-26,-6 1 12,-10 2-34,-7 0 5,-2 0 2,-3 0-10,-1 14 0,0 10 8,5 8 2,8 2-6,7 2-4,9-2 2,0-4 4,0 0-5,9-5-1,9-8 0,-1-1 1,6-8-8,-3 1-6,-3-9-47,4 0 17,-5 0-61,1-4-30,1-6-99</inkml:trace>
  <inkml:trace contextRef="#ctx0" brushRef="#br3" timeOffset="175711.1813">29081 10074 492,'0'4'186,"-2"8"-162,-2 4-9,4 5 20,0 1-8,0-5-26,4-2 2,16-3-2,2-7 0,5-5-1,6 0 2,0 0 15,4-17-3,-8-8-5,-5 1 1,-10 0 25,-8-2-2,-6 4 30,0 0-33,-11 2-14,-18 1 2,-6 8-12,-6 5 2,-5 6-8,-4 0-38,6 12-3,5 14-36,13 4-38,13 0-67,13-2-212</inkml:trace>
  <inkml:trace contextRef="#ctx0" brushRef="#br3" timeOffset="176340.5654">29411 10189 225,'-6'5'334,"-8"8"-316,3-5-6,4 1-4,5-4 9,2-3-17,0-2 0,0 0 0,0 0 3,0 0-3,0-14 63,0-10-39,7-9-10,4 0-8,2-4 19,3 2 30,2 6-14,-3 2 4,3 10-11,-1 7-33,2 3 10,-1 7-11,1 0 1,0 0 20,-2 7-21,-3 15 0,-8 6-2,-4 7 14,-2 2-17,0-3 5,-8-8 0,-6-7 3,5-11-1,3-3-2,4-5 9,2 0-3,0 0 4,0-20-10,8-15-4,19-10-3,6-1 6,3 3 1,-3 11-1,-4 6 8,-2 14 2,-6 7 0,-9 5-8,2 0 10,-7 0-11,-1 19 0,-1 18 5,-5 7-3,0 3 7,0 2-9,-11-8 6,-2-10-13,3-9 7,4-8-42,-3-7-27,5-7-104,1 0-147</inkml:trace>
  <inkml:trace contextRef="#ctx0" brushRef="#br3" timeOffset="176813.0873">29995 10008 349,'0'0'367,"0"18"-359,4 16-2,-2 14 43,-2 0-28,0 1-3,0-10-18,-2-8-22,-9-7 2,-2-12-44,4-9 48,0-3-5,3 0-50,4-27-37,2-11 21,0-13 81,0 2 6,13-8 31,3 1 28,1 2 23,1 11-57,2 6 54,-2 13-27,-3 7 10,3 7-11,0 5-22,2 1 17,-4 4-6,-3 0-25,-7 7-4,-6 20-10,0 11-1,-2 4 15,-24 1-13,-8-4 0,-2-8-2,1-8-22,6-11 17,6-8-55,13-4-45,10 0-79,0-16-201</inkml:trace>
  <inkml:trace contextRef="#ctx0" brushRef="#br3" timeOffset="177091.7448">30260 9910 207,'-2'0'395,"-4"4"-326,-4 21-38,4 14 40,1 11-16,3 0-45,-2 3 4,2-8-9,2-9-5,0-12-37,0-11-31,0-11-26,0-2-86,0-2-112</inkml:trace>
  <inkml:trace contextRef="#ctx0" brushRef="#br3" timeOffset="177382.8339">30283 9939 559,'0'0'250,"0"-3"-199,4 3 13,7 0-36,9 0-19,5 0 8,-3 0 12,-4 0-21,-9 0-1,-9 12-7,0 8 0,-5 9 2,-22 8 0,-4 5 17,2-1-16,7-6 1,13-1 33,9-10-24,0-3-2,18-8-11,20-6-1,11-7-4,0 0-56,-8-4-146,-16-19-179</inkml:trace>
  <inkml:trace contextRef="#ctx0" brushRef="#br3" timeOffset="177669.2138">30632 10226 572,'0'3'231,"-2"1"-208,0-1-5,2 0 7,0-3-25,0 0 0,0 0 32,-2-4 9,-2-23 10,-6-13-43,1-8 0,1 0 45,-1-4-50,4 8 5,1 7-16,4 16-9,0 10-40,0 11-37,0 0-123,2 7-126,9 18 75</inkml:trace>
  <inkml:trace contextRef="#ctx0" brushRef="#br3" timeOffset="178155.0286">30720 10239 379,'2'0'338,"2"-15"-249,2-11 8,2 3 42,3-8-68,2-5-17,1-3-5,-4 4-31,0 0-6,-4 12-8,-3 5-2,-1 10 35,0-1-35,-2 9-2,0 0 0,0 0-2,0 0 1,0 0-9,0 5-6,0 14 14,4 8 4,5 3 8,3-4 6,1-5-13,5-10-3,1-5 0,4-6 0,4 0 11,2-17-7,2-14 5,-2-1-6,-4 0-2,-5 6-2,-7 5-14,-4 8 14,-7 6-5,-2 6 6,0 1-4,0 0 1,0 6-24,-11 32 7,-7 11 18,0 9 4,7 2 12,6-9-14,5-11 0,0-9-2,0-12-41,2-10-41,17-9-104,10-6-155</inkml:trace>
  <inkml:trace contextRef="#ctx0" brushRef="#br3" timeOffset="178360.1543">31295 9958 844,'-2'0'133,"2"16"-133,0 16 13,0 10 45,0 2-34,0-4-24,-5-4-18,-7-8-22,0-9-155,-5-13-126</inkml:trace>
  <inkml:trace contextRef="#ctx0" brushRef="#br3" timeOffset="178604.7393">31239 9910 819,'0'-3'205,"0"-2"-138,11 3-7,23 2-59,10 0 14,5 0-7,-4 0-1,-10 0-2,-8 0-5,-11 0-3,-10 0-21,-6 0-42,0 0-34,-8 2-69,-17 6-64,-2 0-184</inkml:trace>
  <inkml:trace contextRef="#ctx0" brushRef="#br3" timeOffset="178758.3723">31353 9997 404,'0'0'234,"0"9"-168,0-1 30,22 6 28,9-2-2,3 3-78,-1-4-25,-10-5-19,-13-2-36,-10 0-69,-2 2-66,-35-3-78</inkml:trace>
  <inkml:trace contextRef="#ctx0" brushRef="#br3" timeOffset="178889.1301">31181 10210 478,'18'14'111,"13"1"2,7-1 37,7-6-45,-3 1-34,-4-9-57,-9 0-14,-11 0-120,-14 0-256</inkml:trace>
  <inkml:trace contextRef="#ctx0" brushRef="#br3" timeOffset="179092.4719">31852 10240 813,'0'0'577,"0"4"-511,0-1-48,0-1 11,0 0-29,2 0-39,-2 1-41,0-1-70,-7-2-299</inkml:trace>
  <inkml:trace contextRef="#ctx0" brushRef="#br0" timeOffset="204560.9106">24683 13980 210,'-11'0'464,"5"0"-363,0 0-85,4 0 40,2 0 54,-2 0-41,2 0-13,0 0-1,0 0-44,0 0 10,0 0-9,0 0 13,0 0 27,0 0-40,0 0-5,16 0 6,13 0-11,13 0 35,14 0-18,6 0-14,7 0 23,3 0-25,-3 0-3,-5 0 1,-8 0 9,-7 0-19,-11 0 9,-13 0-3,-12 0-6,-11 0 9,-2 0 0,0 0 9,0 0-5,-6 0 15,-15 0-19,-6 0-5,1 0-3,-8 0 8,-1 0 0,-7 0-4,-10 0-10,-4 0 11,-8 0-2,-3 0 5,-2-4 2,7-1 4,4 1-6,11 4 15,13 0-11,12-3 11,15 3-15,5 0 0,2-2-10,0 2 1,9 0-28,13 0 12,1 0-28,-2 0-26,-7 0-88,-5 0-165</inkml:trace>
  <inkml:trace contextRef="#ctx0" brushRef="#br0" timeOffset="205947.259">24409 13462 454,'-21'-3'185,"6"-3"-114,7 6-67,2 0 15,4 0 37,2 0-44,-4 0 15,-5 0-11,-2 20-14,-5 4 31,-2 1 16,-1 0 26,3 8-17,-2-1-41,4 6 14,4-2-15,3 4-5,5 0 14,2-1-18,0-4 1,0 1 2,0-3 0,4 2-3,5 3-7,0 1 0,4-5 13,3-2-12,2 0 7,2-4-3,0 2 6,0-7-14,0-6 3,0-3 0,0 2 10,5 0-7,-1 2-1,5 0 10,2-1-8,5 4 10,4-3-14,4 1 0,4-3 12,3-2-11,0-5-1,-4 0 0,-1-8 8,-3 1-14,-5 0 6,-1-2 0,-3 3-1,-3-3 3,5 0-2,0 0 0,6 0 12,5-8-16,4-5 4,-2 1 0,-2 1 4,-9 2-2,-2-1-2,-7 5 0,0-7 8,-5 4-13,1-6 5,-1-5 0,1 3 5,1-10 0,3 2-4,-2-2-1,-2-4 11,-6 4-11,0 2 0,-4 2 0,-1-2 8,-4 4-5,0-1-3,-3 1 0,-3 5 11,-2-6-12,-2-5 1,0 2 0,0-2 11,0-2-8,0 4 9,0 2-1,-4 3-3,-8-1 12,-1 1-18,-2-1 2,-8 1 13,-4 0-17,-6-1 0,-2-1-1,1 2 6,0-3-10,3 2 5,-3-1 0,3 5 8,-6-4-8,-1 6 3,-5-2-3,-1 2 11,-1 6-18,-1-4 7,-4 0 0,0 4 2,-9-1-2,-1 2 0,-6 3 0,-4 1 6,-3 3-13,-6 0 7,-4 0 0,-1 0-11,2 0 11,3 11-25,8 5 7,7 8-57,1 10-12,12 11-92,11 4-165,11 1-292</inkml:trace>
  <inkml:trace contextRef="#ctx0" brushRef="#br0" timeOffset="206570.5147">26348 14025 846,'0'0'208,"0"0"-191,0 0 35,27 0-37,11 0 30,18 0-2,10 0 11,8 0-16,0 0-26,-6 0-7,-12 0-5,-14 0 1,-15 0-17,-11 0-4,-14 0-32,-2 0-8,-10 0-52,-22 0-169,-4 0-263</inkml:trace>
  <inkml:trace contextRef="#ctx0" brushRef="#br0" timeOffset="207009.3785">26816 13851 160,'-11'-7'625,"7"5"-547,4 2-38,0 0 24,0 0-22,6 0-25,21 4-3,6 14 42,7 1-26,1 4-20,-5 1 6,-5 1-14,-9-4 2,-7 2 15,-8-1-15,-7 0 13,0-4 12,-7 4-4,-17-2 54,-5-3-28,3-6 5,10-1 4,7-10-22,7 0-8,2 0-20,0 0 1,2-31-7,15-3-4,2 1-21,-7 6 13,-4 13-33,-8 6-30,0 8-35,-5 0-103,-17 0-297</inkml:trace>
  <inkml:trace contextRef="#ctx0" brushRef="#br0" timeOffset="207944.1898">28098 13571 666,'-7'0'164,"5"0"-164,0 0 0,-3 0 20,1 0-18,-7 0 10,-5 0 51,-2 4-44,-4 3 10,-5 0 22,3 4 29,-7 1 17,2 3-78,0 5-5,2 5-4,7 3-2,6-2-8,8 4 0,6-7 0,0 3-6,11-3 8,18 0-2,4-2 0,6-1 7,-2 4-13,-1-4 6,-9 1 0,-5-7-12,-9-1 12,-9 2 0,-4-8-4,0 8 11,-19-10-3,-15 6 13,-4-5-2,0-2 25,3-4-22,4 0 1,4 0-19,6 0-1,13 0-2,6 0-48,2 0-61,6 0-67,27 0-113,7-2-23</inkml:trace>
  <inkml:trace contextRef="#ctx0" brushRef="#br0" timeOffset="208178.2293">28240 13766 448,'0'0'335,"0"0"-261,3 10-72,-1 22 3,5 16 90,0 0-27,-1 5-25,1-11-41,0-4-2,-1-14-22,1-9-56,4-12-34,-2-3-120,4-18-317</inkml:trace>
  <inkml:trace contextRef="#ctx0" brushRef="#br0" timeOffset="208421.3823">28236 13732 452,'-2'0'386,"2"3"-340,0 0-33,22 1-10,14-2 34,16 0 58,8-2-13,4 0-38,-6 0-35,-11 0-2,-21 0-14,-14 0-15,-12 0-59,-5 0-102,-31 0-99,-17 4-197</inkml:trace>
  <inkml:trace contextRef="#ctx0" brushRef="#br0" timeOffset="208603.2877">28243 13904 475,'0'0'259,"9"0"-232,29 2 54,11-2 68,6 0-76,1 0-26,-2 0-20,-14 0-15,-14 0-24,-14 0-14,-12 3-72,-9 12-103,-29 2-50,-6 4-131</inkml:trace>
  <inkml:trace contextRef="#ctx0" brushRef="#br0" timeOffset="208731.0097">28330 14045 496,'0'3'205,"14"-1"-156,21 5 60,13-3 33,6-4-89,0 0-29,-7 0-13,-9 0-11,-19 0-98,-16-4-198</inkml:trace>
  <inkml:trace contextRef="#ctx0" brushRef="#br0" timeOffset="209261.4823">29237 13800 435,'0'-16'185,"0"2"-171,-2 6 59,-7-2 14,-3 5 1,2 2 4,-5 1-7,-6 2-53,-1 0 26,-5 0-14,2 10 18,1 14-11,4 5-37,-3 3-6,8 7-8,3-6 11,8 2-8,4-8-3,0-4 0,0-6-2,10-3 2,5-5 0,1 0-3,3-7-24,2-2 26,3 2-49,3-2-43,7 0-61,-3 0-110,0 0-241</inkml:trace>
  <inkml:trace contextRef="#ctx0" brushRef="#br0" timeOffset="209853.5101">29357 14008 421,'0'0'297,"0"3"-254,0 2-13,0 0 9,3-1-5,3 0-30,-4-4 36,3 0-33,-5 0-5,0 0 6,0 0 58,0-4 75,-13-17-79,0-3-54,-1 1 33,9-4-25,1 3 2,4 6 3,0 2-14,0 8-2,0 2-5,0 4 1,0 2-2,0 0 1,0 0 0,-2 0 8,-9 0-8,1 0-1,-2 0-1,0 0 2,-1 0-9,0 0 9,-1 4-1,3 7-1,7 1 4,0 9-1,4-3-1,0 4 0,0 1-2,17-1 3,12-3-1,6-2 13,6-5-3,1-6 3,2-6-12,1 0 6,-1-6 19,-3-15-23,-7-5-3,-13 3 5,-7-3-5,-14-6 8,0 6-8,-16-6 5,-17 6 8,-11 9-8,-10 7 4,-2 10 7,0 0-3,8 2-7,7 23-6,15-2-23,12 7 4,14-2-107,0 0-61,31-7-175,9-12-307</inkml:trace>
  <inkml:trace contextRef="#ctx0" brushRef="#br0" timeOffset="210441.3474">29712 14011 499,'0'11'154,"0"4"-112,0-5 12,0 0-5,0-5-16,0-3-24,0 0 14,0-2 14,0 0-28,0 0 48,0-19 49,0-12-73,4-6-25,3-3-8,-1-3 2,4 5 17,1 5-14,2 8-4,3 7 1,2 8 0,-3 8-4,-1 2-1,-1 0 3,0 16-3,1 16 9,-5 6-4,-3-2 7,-4-2-8,1-5 5,-3-13-6,0-5 0,0-9 3,0-2 2,2 0-2,1-4 20,5-21 11,3-14-29,7-1-5,3 1 0,0 10-9,2 9 9,-3 11-2,0 6 1,-7 3-11,0 0 9,-3 24-3,-8 13 6,-2 9 33,0 7-27,0-7 5,0-6 0,-5-7-8,3-13-6,2-12-6,0-7-56,0-1-41,0-15-156,16-20-257</inkml:trace>
  <inkml:trace contextRef="#ctx0" brushRef="#br0" timeOffset="210643.5311">30188 13898 249,'0'11'478,"0"6"-419,0 14-25,0-1 36,8 4-29,-2-7-41,-1-6 8,-3-7-18,-2-8-11,0-6-45,0 0 7,0-14-32,0-16-287</inkml:trace>
  <inkml:trace contextRef="#ctx0" brushRef="#br0" timeOffset="210862.0974">30188 13890 172,'-4'-39'258,"4"6"-45,0-1-44,4 6-51,21 2-56,6 5-36,8 10 22,3 0-27,-4 10 1,-5 1 18,-10 0-26,-11 12 7,-12 11-13,0 6 5,-12 3 29,-30-2-20,-10 2 1,-6-10 0,2-5-20,12-2-6,13-9 1,17-6-53,14 0-43,2 0-121,31-14-248</inkml:trace>
  <inkml:trace contextRef="#ctx0" brushRef="#br0" timeOffset="211117.8413">30466 13767 295,'0'0'353,"0"0"-267,0 9 4,0 17-18,0 14 41,0 4-34,2 0-68,0-3 4,0-10-15,-2-8-20,0-14 9,0-5-59,0-4-78,2 0-66,3-27-199</inkml:trace>
  <inkml:trace contextRef="#ctx0" brushRef="#br0" timeOffset="211399.7506">30470 13700 67,'-2'-2'899,"2"0"-728,0 2-112,17 0-34,22 0-8,5 2-2,3 18 3,-9 4 7,-13 1-25,-15 4-2,-10 0 1,0 2 1,-29 3-3,-8 0 3,-1-1 0,6-6 19,15-5-14,14 1 2,3-5-7,13-3-5,28-2-2,5-9-8,6-4-34,-4 0-35,-9 0-166,-12-4-315</inkml:trace>
  <inkml:trace contextRef="#ctx0" brushRef="#br0" timeOffset="211642.0829">30954 14066 268,'0'0'459,"0"0"-336,0-2-19,0-12 14,0-7-89,0-6-28,-2-8 31,-6-3-4,-3-3 4,1 1-27,-2 10 6,1 3-22,5 15-11,4 0-61,2 11-73,0 1-110,2 0-220</inkml:trace>
  <inkml:trace contextRef="#ctx0" brushRef="#br0" timeOffset="212126.5213">31060 14008 315,'0'0'394,"-4"0"-306,4-6 66,0-16-27,0-3-109,0-8 21,0-6-26,11-2 4,-2-1 14,-2 4-27,-5 8 21,0 10 20,-2 12-35,0 4 10,2 4-20,1 0-7,-1 0 0,0 1-2,3 24 9,2 1-4,3 8 13,1 5 13,5-13-21,3-5 1,0-5 18,1-8-20,3-8 3,4 0-3,-1-8 12,0-22-10,-1-3-2,-4-8 0,-8 4-5,-2 11 5,-4 5 0,-5 10-2,-2 9 0,0 2-11,0 0-2,0 21-25,0 15 40,0 10 0,0 1 3,0-1-3,0-5 7,0-10-24,0-11 17,6-8-55,-1-9-35,4-3-87,-2 0-118,-1-3-151</inkml:trace>
  <inkml:trace contextRef="#ctx0" brushRef="#br0" timeOffset="212363.1201">31577 13818 319,'0'0'545,"0"0"-441,0 2-70,0 26 2,3 7 13,-1 8-35,0-5-14,-2-5-11,0-8-11,0-9-68,0-7-7,0-9 8,0 0-65,0-13-161</inkml:trace>
  <inkml:trace contextRef="#ctx0" brushRef="#br0" timeOffset="212568.6529">31565 13700 831,'0'-2'208,"8"-5"-162,28 5 3,9-1-16,5-1 25,0 2-39,-10-1-17,-9 1-2,-11-1-9,-11 1-50,-9 0-20,0 2-98,-22 0-128,-11 0-156</inkml:trace>
  <inkml:trace contextRef="#ctx0" brushRef="#br0" timeOffset="212727.2589">31536 13776 249,'-12'8'318,"12"4"-213,0-3-37,7 6 23,27 2 11,8-6-48,7 1-11,-5-8-43,-8-2-18,-16-2-32,-11 0-61,-9 0-120,-11 0-141</inkml:trace>
  <inkml:trace contextRef="#ctx0" brushRef="#br0" timeOffset="212853.0672">31515 14037 287,'0'18'278,"21"-4"-164,20-7 25,13-7-38,2 0-30,-7 0-49,-11-19-22,-21-1-132,-17 4-473</inkml:trace>
  <inkml:trace contextRef="#ctx0" brushRef="#br0" timeOffset="214526.3037">25044 15003 249,'2'-6'207,"0"3"-96,1-3 26,-1 3-22,-2-3-34,2 3 14,3 0-40,-3-3-1,0 1-1,1 2-2,-3-1 10,0 4-11,2-2-22,-2 2 10,0 0-28,0 0 5,0 0-7,2 14-5,4 27-3,3 12 2,1 18 15,-4 1 23,-4-4-35,-2-6 2,0-13 3,0-10-8,0-20 5,0-6-7,0-9 0,0-4 4,0 0-3,0 0-2,0-4-11,5-24-77,9-6-110,-4-1-235</inkml:trace>
  <inkml:trace contextRef="#ctx0" brushRef="#br0" timeOffset="214859.7861">24745 15276 440,'-4'-4'276,"4"4"-191,0 0 13,0-5 29,0 1-33,0 3-33,18-3 20,13 4-17,11-4-22,18 4 11,14 0-29,6 0 1,5 0-24,-10 0-1,-7 0-8,-17 0-34,-18 0-36,-13-10-20,-11-8-87,-9-4-168</inkml:trace>
  <inkml:trace contextRef="#ctx0" brushRef="#br0" timeOffset="215742.4879">24805 14775 293,'-10'-9'177,"-4"5"-140,3 0 56,0 4-7,-1 0-17,2 0 16,-7 0-3,-4 8-14,-6 10-42,-8 10-14,-4 6 34,-5 7-25,-8 9 0,1 1 8,4 4-14,10 3 22,10 0-2,15 1-12,12-5 16,0-1-34,20-4-1,20-1 14,8-6-14,5-4 0,0-6-4,1-4 0,-5 3 2,0-9 2,0 0-4,0 0 5,0-8 5,5-1-12,4-4 2,8-4 0,11-5 8,-2 0-8,3 0 3,-4 0-3,-10-21 9,-8 3-13,-9-5 4,-13 4 0,-8-7 6,-6-2-4,-4-3-2,-7-4 6,-7-6 6,-2 1-16,0-4 4,0 4 0,-7 4 13,-6 1-9,-1 4 8,1-7 15,-3-1-24,3-3 4,-3-5-7,-8 1 0,-8-1 7,-5-3-7,-12 2 7,-9 6 3,-7 7-2,-8 12 5,-6 6-13,-3 13 0,-3 4-6,1 0 6,-3 16-7,-1 21-2,0 11-72,-1 15-34,8 14-67,8 6-78,17-2-59</inkml:trace>
  <inkml:trace contextRef="#ctx0" brushRef="#br0" timeOffset="216386.4462">26562 15298 595,'-33'0'249,"6"-4"-184,12 4 68,5 0-2,10-3-25,0 3-36,0 0-53,12 0 8,17 0-23,17 11 11,14-5 39,11 2-25,12-8-18,2 0-6,-4 0 8,-8 0-22,-17 0 10,-19 0-34,-14 0-6,-14-8-32,-9 4 1,0 2-12,-9-2-123,-9 0-80,3-4-360</inkml:trace>
  <inkml:trace contextRef="#ctx0" brushRef="#br0" timeOffset="217061.0235">27210 15125 319,'-21'-6'460,"3"2"-377,5 2-17,5 1 93,6 1-77,0 0-41,2 0-20,0 0-13,0 0-11,0 0 5,2 3-2,6 1 41,-2 1-21,0-2 3,3 6 15,1-4-30,3 1 32,3 6-22,3 1-8,6 1 20,4 0-20,0 4-3,0-4-7,-2-2 11,-6-4-17,-5-2 6,-5-2 0,-5-4 0,-6 0 3,0 0-3,0 1 19,0 2-18,0 3 36,-14 1-31,-9 2-4,-6 5 17,-2 0-15,-5 2-1,1-4-2,-1 1 16,3-10-8,2-1-3,4-2 2,7 0 31,7 0-26,3 0 1,10-2 11,0-26-18,2-13 4,23-6-11,0 7 0,-5 9-2,-9 17 2,-9 10 0,-2 4-1,0 0-38,-17 4-30,-14 19-112,-4 0-130,14-2-424</inkml:trace>
  <inkml:trace contextRef="#ctx0" brushRef="#br0" timeOffset="219425.9975">28147 15043 397,'2'-6'158,"-2"2"-83,0-2 1,0 4-9,0-3 11,0 0-18,0 3 32,0-3-48,0 5-13,0 0 37,-15 0-16,-8 0-42,-6 0-10,0 5-2,0 7-4,7 3 6,7-4 0,8-1-5,7 0 5,0 2-7,0 2 6,20 8 1,6-5-6,6 6 6,-1 0 0,-2-5 3,-7 3-3,-3 2 0,-11-5-1,-6-4 6,-2 1-6,0 2 2,-29 0 17,-8 4 28,-6-4-10,3-2-6,7-10 1,10-5-27,10 0 20,9 0-24,2 0-19,2 0-21,0-21-91,10 1-149,15-2-221</inkml:trace>
  <inkml:trace contextRef="#ctx0" brushRef="#br0" timeOffset="219679.3223">28406 15087 658,'-2'-4'304,"-6"4"-250,4 0 11,0 0 14,-3 12-62,-4 26-10,-3 15 20,4 1-22,0-6 12,6-8-17,4-8-12,0-14-3,0-13-54,0-5-101,7 0-98,6-5-202</inkml:trace>
  <inkml:trace contextRef="#ctx0" brushRef="#br0" timeOffset="219911.6977">28252 15093 722,'0'-6'291,"0"2"-233,22-6-45,25 3-2,13-4 68,9 7-16,-4 4 12,-7 0-44,-13 0-18,-16 0-12,-14 3-1,-11-2-14,-4 5-33,0-1-61,-15 2 6,-16 3-59,-7-2-197</inkml:trace>
  <inkml:trace contextRef="#ctx0" brushRef="#br0" timeOffset="220085.2331">28336 15208 478,'0'0'344,"0"0"-307,20 0-27,23 0 15,14 0 78,2 0-28,-6 0-43,-13 0-2,-15 0-30,-16 0-44,-9 0-54,-9 13-78,-29 10-29,-11-4-163</inkml:trace>
  <inkml:trace contextRef="#ctx0" brushRef="#br0" timeOffset="220212.5154">28352 15357 91,'-25'17'249,"17"-8"-26,8 3-90,2 1-52,33-3-3,17-4 41,13-4-43,-1-2-40,-6 0-21,-11 0-15,-15 0-42,-15 0-95,-17 0-205</inkml:trace>
  <inkml:trace contextRef="#ctx0" brushRef="#br0" timeOffset="220746.5718">29090 15047 296,'0'0'362,"0"0"-240,0 0 5,0 0-72,0 10-48,0 24 4,0 12 48,0 3-12,-5-7-39,-1-7 4,4-10-15,0-9 3,-1-4-28,3-8-39,0 1-64,0-5-83,0 0-106</inkml:trace>
  <inkml:trace contextRef="#ctx0" brushRef="#br0" timeOffset="220992.9155">29046 15061 242,'0'0'461,"0"0"-327,8 0-90,32 0 11,18 0 76,14 0-58,5 0-13,-2 0-20,-17 0-39,-21 0 5,-16 0-6,-15 0-14,-6 0-23,0 0-53,-29 5-71,-16 7-32,-8-3-227</inkml:trace>
  <inkml:trace contextRef="#ctx0" brushRef="#br0" timeOffset="221161.4642">29079 15204 597,'0'4'190,"0"1"-185,18 3 19,24-1 81,12-2-19,6-5-25,-2 0-41,-12 0-4,-12 0-16,-18 0-71,-16 7-82,-8-2-147,-38 8-254</inkml:trace>
  <inkml:trace contextRef="#ctx0" brushRef="#br0" timeOffset="221300.6486">29077 15415 585,'17'0'137,"22"0"-107,13 0 93,9 0-25,-1 0-55,-9-9-41,-11 5-2,-11 2-61,-17-3-209,-12-4-364</inkml:trace>
  <inkml:trace contextRef="#ctx0" brushRef="#br0" timeOffset="221546.7468">29629 15141 132,'0'-9'680,"3"1"-572,7 8-48,11 0 7,6 0-16,10 13 2,6 13 40,-1 6-52,0-1-27,-3-9-14,-8 2-5,-6-8-26,-4-2-83,0-8-162,-8-2-37</inkml:trace>
  <inkml:trace contextRef="#ctx0" brushRef="#br0" timeOffset="221744.9356">30064 15037 634,'-18'-4'297,"-2"4"-199,-5 0-32,-6 28 8,-11 16-39,-9 10-12,-3 5-7,3-5-16,14-10-32,12-9-29,13-8-79,12-19-74,0-8-200</inkml:trace>
  <inkml:trace contextRef="#ctx0" brushRef="#br0" timeOffset="222206.3593">30258 15233 124,'11'-7'202,"-7"2"-88,-1 5 40,-3 0-27,0 0-12,0 0-49,0 0-15,0 24-8,2 15 41,3-3-33,-3 4-21,2-8-29,-1-6 10,-3-12-11,2-5-22,-2-9-31,0 0-26,0 0 12,0-17 23,0-12-40,0-6 49,0-5 19,0-1 16,0 2 38,0-1 13,6-5 7,17 3-5,4 7-14,6 4 14,7 11-39,3 6 0,1 9 13,-9 5-8,-6 0 0,-13 9-19,-9 17 3,-7 4-6,-9 9 6,-31-4 4,-13 0-3,-1-9-4,0-8 0,12-8-33,15-6-82,9-4-107,12 0-314</inkml:trace>
  <inkml:trace contextRef="#ctx0" brushRef="#br0" timeOffset="222536.2984">30615 15408 882,'0'0'280,"0"0"-279,7-13 22,12-8-23,6-16-5,6 2-3,-4-9 8,-2 4 0,-3-5-1,-7 9 3,-1 11 6,-3 4 8,-5 9-14,1 11 13,0 1-15,2 0 0,4 9 6,1 23 6,-1 14 21,-1 7-27,-6-4 4,-2 0-8,-2-8-2,-2-15-29,0-5-57,0-7-101,-10-14-117</inkml:trace>
  <inkml:trace contextRef="#ctx0" brushRef="#br0" timeOffset="222711.5386">30561 15386 921,'9'0'160,"33"0"-146,18-8-10,8-4 23,-4 6-24,-6 3-5,-7 3 2,-8 0-124,-12 0-223,-4-6-277</inkml:trace>
  <inkml:trace contextRef="#ctx0" brushRef="#br0" timeOffset="223114.2909">31166 15378 480,'2'0'249,"2"0"-121,3-12 31,3-8-87,4-1-44,-3-13 3,1 5-20,-3-7-7,-3 1 20,-2 7-24,-2 2 22,4 13-3,-4 2-18,0 11-2,2 0-2,3 0-24,1 6 22,6 20 1,-1 4 4,3 7 6,2-4 3,2-2 4,0-9-8,2-8-2,-2-6 27,-1-8-26,-2 0 8,-1 0 0,-3 0-7,1-18 4,-8-8-9,-1-6 0,-5 0 3,0-8-2,0-7-1,0 1 0,0-6-2,0 4-5,0 10-38,0 13-46,0 18 17,0 7-159,0 0-218</inkml:trace>
  <inkml:trace contextRef="#ctx0" brushRef="#br0" timeOffset="223309.8301">31791 15095 462,'-4'30'331,"-7"17"-316,0 2 61,2 2-31,2-7-23,3-3-22,0-15-43,-1-5-87,2-17-316</inkml:trace>
  <inkml:trace contextRef="#ctx0" brushRef="#br0" timeOffset="223594.5949">31720 15051 731,'-2'-8'362,"2"5"-311,15-3-23,28 1-16,13 5-2,4 0 24,-5 0 20,-10 18-49,-13 10-5,-17-2-1,-15 9-15,0-3 13,-28 4-1,-15-4 4,-1-10 14,-6-1-12,6-2 18,3-12 12,6 4-20,10-7-6,10 1-6,13-5-36,2 0-35,0 0-131,21 0-255</inkml:trace>
  <inkml:trace contextRef="#ctx0" brushRef="#br0" timeOffset="223829.3055">32157 15101 760,'0'0'322,"0"0"-285,2 12-13,3 20-24,-2 14 40,-3 3-31,0-5-3,-3-3-6,-8-15-9,4-11-32,1-7-27,4-8-54,-3 0-102,0-17-243</inkml:trace>
  <inkml:trace contextRef="#ctx0" brushRef="#br0" timeOffset="224023.5182">32099 15097 452,'0'0'650,"12"-2"-581,30-6-41,22 4 77,15-6-31,-6 3-45,-11 2-29,-21 1-14,-24 4-19,-17 0-135,-35 0-132,-41 14-230</inkml:trace>
  <inkml:trace contextRef="#ctx0" brushRef="#br0" timeOffset="224307.7518">32109 15302 515,'29'0'540,"8"-11"-467,13-1 26,-6 9 28,-9-1-127,-14 4-4,-13 0-11,-8 0-135,-8 19-199,-32 10 32,-10 2 33,3-4 221,12-5 63,12-7 219,14-8 82,9-3-87,0 2-80,32-2-38,8 1-18,11-5-9,-4 0-69,-9 0-6,-7 3-63,-10-3-267</inkml:trace>
  <inkml:trace contextRef="#ctx0" brushRef="#br0" timeOffset="224489.3155">32777 15432 1137,'0'0'297,"0"0"-289,0 0-8,7 0 0,6 0-169,7 0-124,-9 0-684</inkml:trace>
  <inkml:trace contextRef="#ctx0" brushRef="#br0" timeOffset="260735.283">6143 7340 20,'-22'0'31,"10"0"-22,8-5-8,4-9-2,0-4-59</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8-13T21:07:15.730"/>
    </inkml:context>
    <inkml:brush xml:id="br0">
      <inkml:brushProperty name="width" value="0.05292" units="cm"/>
      <inkml:brushProperty name="height" value="0.05292" units="cm"/>
      <inkml:brushProperty name="color" value="#FF0000"/>
    </inkml:brush>
  </inkml:definitions>
  <inkml:trace contextRef="#ctx0" brushRef="#br0">21613 11523 436 0,'0'0'116'0,"0"0"-66"16,0 0 60-16,141-58-50 16,-105 43-39-16,-3-1-21 15,0 0-1-15,-6 5 0 16,-4 2-30-16,-10 4-14 15,-9 5-54-15,-4 0-142 16</inkml:trace>
  <inkml:trace contextRef="#ctx0" brushRef="#br0" timeOffset="592.5453">21542 11555 242 0,'0'0'155'15,"0"0"-37"-15,0 0-10 16,0 0 8-16,0 0-43 15,0 0-15-15,-11 3-9 0,11-6-10 16,20-16 15-16,20-9-25 16,18-9-3-1,20-11 9-15,18-6-4 0,22-5-6 16,18-4 0-16,2 1-16 16,-6 6 21-16,-12 10-23 15,-22 6-7-15,-18 10 0 16,-13 3-2-16,-15 5 2 15,-12 4-1-15,-9 2 2 16,-9 3-2-16,-7 2 1 16,-5 4 0-16,-6 5 11 15,-4-1-11-15,0 3-1 16,2 0 0-16,-2 0-19 16,3 0 2-16,-3 0-68 15,0 0-94-15,0 0-85 0</inkml:trace>
  <inkml:trace contextRef="#ctx0" brushRef="#br0" timeOffset="1433.4007">22679 10865 178 0,'0'0'284'15,"0"0"-153"-15,0 0-81 16,0 0 31-16,0 0-11 0,0 0-27 16,-15 7 1-16,15-7-10 15,0 0 2 1,0 0 14-16,0 0-6 0,0 0 26 15,0 0-15-15,0 0-20 16,0 0 6-16,2 0-27 16,19 0 3-16,11 0 19 15,8 0-18-15,5-1 5 16,4-2-17-16,3-1-4 16,-4-2 10-16,-3-1-11 15,-12 4 1-15,-8 1-2 16,-12 2 5-16,-6 0-8 15,-7 0 3-15,0 0 0 0,0 0 8 16,0 0-2 0,0 0 9-16,-3 2 3 0,-5 8-13 15,-4-3-4-15,6 2-1 16,-5-1 0-16,-1 2 0 16,-1 4 0-16,-2 5 0 15,-3 0 0-15,-3 4 7 16,4-4-11-16,-3-2 4 15,1-3 0-15,9-6 12 16,-1-3-10-16,7-5 9 16,0 0 11-16,0 0-15 15,0 0 13-15,-3-9-20 16,5-4 3-16,0 4 9 0,0 0-9 16,2 5 4-1,-4-1 4-15,1 0-10 16,-2 0 7-16,-1-4-8 15,-3-3 0-15,2 1 0 0,-4-3 1 16,4 3-1-16,3 7 0 16,2 4-18-16,2 0-40 15,0 0-91-15,0 8-238 16,0 6-447-16</inkml:trace>
  <inkml:trace contextRef="#ctx0" brushRef="#br0" timeOffset="3977.7663">23530 10490 61 0,'0'0'232'0,"0"0"-142"15,0 0-14-15,0 0 19 16,0 0-31-16,0 0-18 16,0 0-1-16,0-5-4 15,0 5 14-15,0 0-13 16,0 0 10-16,0 0 11 16,0 0-17-16,0 0-6 15,0 17-9-15,2 10-22 16,1 9 14-16,-1 9-23 15,-2 2 0-15,0 2-2 16,0-3 2-16,-5-8 0 16,-3-6 0-16,1-10 7 0,3-8-10 15,-1-7 3 1,0-4 0-16,5-3-2 0,-2 0 4 16,2-3-2-16,0-20 1 15,0-9 2-15,0-6 7 16,0-2-4-16,0 0 5 15,0 2 16-15,2-1-15 16,3 7 7-16,-3 2 6 16,5-1-16-16,-2 4 18 15,1-1-16-15,1 0-4 0,0 4 16 16,2 0-14 0,-3 5 1-16,3-2-2 15,-2 7-2-15,-2 2 4 0,-1 6-10 16,-4 3 0-16,0 1 8 15,0 2-5-15,0 0-3 16,0 0 0-16,4 0 2 16,7 9-5-16,3 8 3 15,1 8 0-15,8 5 13 16,3 5-13-16,6 8 4 16,1 3-4-16,2-1 7 15,1 1-10-15,-3-2 3 16,-4-6 0-16,-6-6 2 15,-5-4-2-15,-7-10 0 16,-5-2-2-16,0-4 8 0,-6-5-12 16,0-2 6-1,0-3 0-15,0 0-3 0,0 0 3 16,0 0 0-16,0 2-1 16,-14 0-5-16,-7 2 3 15,-5 1-5-15,-8-4 8 16,-4 6-2-16,-3-2 6 15,-7 3-3-15,4-1 7 16,1-1-3-16,3-5 5 16,9-1-10-16,6 0 0 15,10-2 12-15,6 0-11 16,7 0-1-16,2 0 0 16,0 0-36-16,0 0-28 0,16 0-70 15,11 0-80-15,-1 0-132 16</inkml:trace>
  <inkml:trace contextRef="#ctx0" brushRef="#br0" timeOffset="4483.3798">24114 10321 280 0,'0'0'281'0,"0"0"-177"15,0 0-1-15,0 0 6 16,0 0-23-16,0 0-15 16,0-10-19-16,0 10-6 0,-2 0 5 15,0 0-26-15,0 14-1 16,-1 12-5-16,3 9-12 15,0 11 9-15,3 7-9 16,15 4-6-16,1-3 18 16,2-2-17-16,-5-6 4 15,-1-10-4-15,-6-8 1 16,-4-10-3-16,-3-8 0 16,-2-6-11-16,0-4 7 15,0 0-20-15,0 0-22 16,-10-20-170-16,-7-8-189 15</inkml:trace>
  <inkml:trace contextRef="#ctx0" brushRef="#br0" timeOffset="4860.8886">23916 10374 491 0,'0'0'245'0,"0"0"-151"0,0 0 40 16,0 0-11-1,0 0-50-15,0 0-35 16,-16-2-10-16,16 2 1 0,0-3-18 15,18-1-5-15,16-1 42 16,11 0-11-16,3-3-11 16,4-2-6-16,2-4-13 15,-4 0-3-15,-5-2-4 16,-7 4-2-16,-11 1-5 16,-10 6-7-16,-7 5-20 15,-8 0-38-15,-2 2-97 16,0 18-151-16,-12 0-304 15</inkml:trace>
  <inkml:trace contextRef="#ctx0" brushRef="#br0" timeOffset="5254.2769">24409 10551 427 0,'0'0'218'0,"0"0"-117"16,0 0-3-16,0 0-7 15,0 0-48-15,0 0-13 16,-5 6 6-16,18 20 23 16,6 10 12-16,-4 9-33 15,-4 5-19-15,-2-3 9 16,-7 2-28-16,-2-8 2 16,0-10-2-16,0-9-4 15,0-9-1-15,0-8-10 16,0-5-25-16,0-1-36 15,0-34-233-15,2-7-160 16</inkml:trace>
  <inkml:trace contextRef="#ctx0" brushRef="#br0" timeOffset="5637.6896">24536 10596 203 0,'0'0'469'0,"0"0"-377"15,0 0-58-15,0 0 36 16,0 0-41-16,0 0-23 16,6-4-4-16,-6 9 0 15,0 16 45-15,-15 4-26 16,-5 6 12-16,0-4 9 16,0 0-5-16,4-3 14 15,5-9 3-15,2-6-21 16,7-3 1-16,2-6-29 15,0 0-5-15,0 0-3 0,13 0 3 16,7 0 1-16,7 0-1 16,0 0 6-16,4 0 8 15,1 0-12-15,-1 0 11 16,-2 6 7-16,-2 2-10 16,-8-4 1-16,-1 1-11 15,-7-5 5-15,-2 0-14 16,-4 0 9-16,-5 0-23 15,0 0-17-15,0-3-159 0,0-17-136 16,0-1-396 0</inkml:trace>
  <inkml:trace contextRef="#ctx0" brushRef="#br0" timeOffset="5915.972">25029 10636 482 0,'0'0'255'0,"0"0"-142"15,0 0 40-15,0 0 7 16,0 0-84-16,119-12-59 15,-98 10-8-15,-3-1-9 16,-5 2-26-16,-7 1-37 16,-6-3-134-1,0-2-139-15</inkml:trace>
  <inkml:trace contextRef="#ctx0" brushRef="#br0" timeOffset="6101.7732">25029 10636 912 0,'-76'-117'148'0,"96"117"-134"16,18-4 79-16,2-9-22 16,-3 0-61-16,-2 0-10 15,-16 4-111-15,-15 6-304 16</inkml:trace>
  <inkml:trace contextRef="#ctx0" brushRef="#br0" timeOffset="7296.2822">25568 10072 371 0,'0'0'231'15,"0"0"-180"-15,0 0 13 16,0 0 36-16,0 0-36 0,-27 114-12 16,22-67-7-16,1 7-18 15,2 2 14-15,-2-6-26 16,-3-6-2-16,3-5 12 16,-4-12-23-16,0-3 1 15,4-9-3-15,-1-7 7 16,1-5-13-16,4-3 6 15,0 0 0-15,0 0 6 16,0 0-6-16,0-24-6 16,0-10-5-16,0-8-4 15,0-6 8-15,9-6 5 16,6-4 1-16,1 4-4 0,-1 1 6 16,-1 9-1-1,-4 10 0-15,-3 8 4 0,-5 6 3 16,1 6 6-16,-3 6 10 15,0 4 14-15,0 0-21 16,0 4 11-16,0 0 5 16,0 0-27-16,0 0 6 15,2 0-11-15,3 14 0 16,1 9 15-16,10 6-11 16,2 8 3-16,8 3 0 15,10 7-1-15,9 10 6 16,6 1-5-16,7 4-4 15,4-4 25-15,-4-10-26 0,-6-7 2 16,-15-12-2 0,-10-3 9-16,-9-9-15 0,-11-6 4 15,-7 0 0-15,0-6 16 16,-9 2-15-16,-25-2 0 16,-10-5-1-16,-14 5 2 15,-11-1-9-15,-5 4 7 16,1 2 0-16,6 0 9 15,13-1-8-15,14 2 3 16,16-7-4-16,19-4-7 16,5 0 4-16,18-3-108 15,27-16-178-15,9-9-213 0</inkml:trace>
  <inkml:trace contextRef="#ctx0" brushRef="#br0" timeOffset="7700.3423">26139 10096 689 0,'0'0'135'0,"0"0"-82"16,0 0 37-16,0 0-49 16,0 0-23-16,0 0-3 15,60 126 0-15,-27-63 20 16,-2 5-7-16,-2 0 11 15,-8-13 11-15,-6-4-28 16,-6-14-2-16,-4-11-14 16,-5-10-5-16,0-8 7 15,0-8-8-15,0 0-15 16,-16-24-146-16,-6-18-257 0</inkml:trace>
  <inkml:trace contextRef="#ctx0" brushRef="#br0" timeOffset="7935.1754">25914 10152 800 0,'0'0'133'15,"0"0"-103"-15,0 0 65 16,0 0 9-16,146-83-42 15,-78 66-40-15,1 5 10 0,-11 6-23 16,-12 3-4 0,-15 3-10-16,-11 0 1 0,-11 0-42 15,-4 0-109-15,-5 5-144 16,0 7-170-16</inkml:trace>
  <inkml:trace contextRef="#ctx0" brushRef="#br0" timeOffset="8531.6736">26589 10386 194 0,'0'0'168'0,"0"0"-12"16,0 0-5-16,0 0-12 16,0 0-53-16,0 0-16 15,-4 9-14-15,4-5-22 16,6 0-5-16,5-4-6 15,3 0 5-15,-1 0 13 16,-1 0-32-16,-2-2 4 16,-3-13-2-16,-5 1 2 15,-2-3 2-15,0-1-7 16,0 4-4-16,-4-2 15 0,-11 8-16 16,-4 8-1-1,-1 0 1-15,-2 0 2 16,2 15 3-16,4 10-8 0,7-4-11 15,7 2 9-15,2-5-25 16,0-8-50-16,20-6-162 16,5-4-96-16</inkml:trace>
  <inkml:trace contextRef="#ctx0" brushRef="#br0" timeOffset="8822.2887">26830 10365 452 0,'0'0'217'0,"0"0"-160"0,0 0 39 16,0 0-24-16,0 0-56 16,0 0-4-16,19-60 48 15,-34 60 14-15,-12 0-41 16,3 9 13-16,-1 14 11 15,5 5-40-15,6 0 0 16,10 2-1-16,4-2-7 16,2-3-3-16,29-4-6 15,12-11 4-15,6-10-11 16,2 0 6-16,-5-24-94 16,-11-10-313-16</inkml:trace>
  <inkml:trace contextRef="#ctx0" brushRef="#br0" timeOffset="10854.3122">27340 10430 271 0,'0'0'481'0,"0"0"-368"16,0 0-81-16,0 0-5 16,0 0 6-16,0 0-31 15,82 0 9-15,-48 2 3 16,-5 3-14-16,-5-3-2 16,-5-2-6-16,-9 0-17 15,-8 0-35-15,-2 0-213 16</inkml:trace>
  <inkml:trace contextRef="#ctx0" brushRef="#br0" timeOffset="11063.6163">27276 10385 816 0,'0'0'246'0,"0"0"-222"16,0 0-22-16,0 0 64 16,122-40-27-16,-82 23-38 15,-6 5-2-15,-12 10-32 16,-13 2-215-16,-9 5-383 16</inkml:trace>
  <inkml:trace contextRef="#ctx0" brushRef="#br0" timeOffset="16501.0653">27974 9753 472 0,'0'0'179'16,"0"0"-122"-16,0 0-8 0,0 0-6 15,0 0-41-15,0 0 23 16,0 0-8-16,33 121 10 16,-16-61 12-16,-1 8 0 15,-1 2 8-15,-1-4 9 16,-1-8-47-16,-4-11 11 16,-4-13-20-16,-3-9-2 15,-2-6-2-15,0-12-4 16,0-7-22-16,0 0-28 15,0-34-96-15,-11-20-353 16</inkml:trace>
  <inkml:trace contextRef="#ctx0" brushRef="#br0" timeOffset="17093.8171">27750 9874 580 0,'0'0'131'0,"0"0"-38"16,0 0 21-16,0 0 0 0,0 0-46 16,0 0-40-1,-19 0-10-15,19 0-11 0,4-6 2 16,23-8 3-1,13-5 1-15,11-1-3 0,14-4 26 16,-1 5-19-16,1-1-6 16,-7 3-11-16,-12 8 5 15,-9 2-10-15,-16 3-8 16,-7 3-13-16,-7 1-3 16,-7 0-50-16,0 0-60 15,0 0-73-15,-5 0-289 16</inkml:trace>
  <inkml:trace contextRef="#ctx0" brushRef="#br0" timeOffset="17503.2277">28325 9964 268 0,'0'0'377'0,"0"0"-308"16,0 0-41-16,0 0 8 16,0 0-3-16,0 0-25 15,2 96 4-15,19-43 18 16,4 2-14-16,-2 1 4 16,-4-10-11-16,-7-7-6 15,-4-13-6-15,-6-12-1 16,-2-10-24-16,0-4-7 15,-10-20-315-15</inkml:trace>
  <inkml:trace contextRef="#ctx0" brushRef="#br0" timeOffset="17695.2257">28274 10150 708 0,'0'0'228'0,"0"0"-207"15,0 0-9-15,0 0 60 16,0 0-18-16,128-22-12 16,-93 14-42-16,-4 6-2 15,-4 1-31-15,-12 1-278 16,-8 0-249-16</inkml:trace>
  <inkml:trace contextRef="#ctx0" brushRef="#br0" timeOffset="17986.1907">28755 9997 844 0,'0'0'240'0,"0"0"-193"16,0 0-9-16,0 0 41 16,0 0-58-16,137-44-18 15,-102 32-6-15,-1 7-81 16,-10 5-205-16,-11 0-172 15</inkml:trace>
  <inkml:trace contextRef="#ctx0" brushRef="#br0" timeOffset="18444.8807">29318 9585 672 0,'0'0'188'16,"0"0"-154"-16,0 0 4 15,0 0 22-15,-7 134-15 16,22-84-20-16,3 2 6 15,-5-5-29-15,-6-5 3 16,-3-13-5-16,-4-4 1 16,0-9-2-16,0-4-6 15,-2-2-22-15,-7-6-30 16,-1-2-140-16,0-2-44 0,4 0-101 16</inkml:trace>
  <inkml:trace contextRef="#ctx0" brushRef="#br0" timeOffset="18740.2628">29043 9622 447 0,'0'0'369'0,"0"0"-285"15,0 0-48-15,0 0 29 16,0 0 27-16,142-39-8 16,-74 20-22-16,1 4-15 15,-5-3-21-15,-8 2-21 16,-14 2 8-16,-13 3-13 16,-10 7-19-16,-9 4-59 15,-10 0-99-15,0 4-162 16,0 19-378-16</inkml:trace>
  <inkml:trace contextRef="#ctx0" brushRef="#br0" timeOffset="19096.2819">29571 9883 556 0,'0'0'130'16,"0"0"-79"-16,0 0 6 15,0 0-5-15,0 0-6 16,0 0-28-16,48 73 15 15,-31-76-22-15,1-18 14 16,-5-9-1-16,-6 2-8 16,-7 1 4-16,0 10 5 0,-7 2 10 15,-18 11 27-15,-3 4-46 16,-3 0 1-16,0 24-7 16,6 6-10-16,13-2-16 15,12-5-89-15,0-12-233 16</inkml:trace>
  <inkml:trace contextRef="#ctx0" brushRef="#br0" timeOffset="19349.2949">29904 9890 539 0,'0'0'230'0,"0"0"-161"15,0 0 57-15,0 0 9 16,0 0-80-16,126-14-45 16,-107 10-10-16,-6 4-2 15,-6 0-75-15,-7 0-105 16,0 0-110-16</inkml:trace>
  <inkml:trace contextRef="#ctx0" brushRef="#br0" timeOffset="19524.3054">29904 9890 909 0,'16'-113'229'0,"-12"113"-204"15,21-2-6-15,10-13 24 16,1-3-43-16,-14 2-144 16,-13 5-431-16</inkml:trace>
  <inkml:trace contextRef="#ctx0" brushRef="#br0" timeOffset="22649.9531">30383 9351 107 0,'0'0'24'0,"0"0"-18"16,0 0 1-16,0 0 19 15,0 0-18-15,0 0 1 0,0 0 18 16,13-32 23-16,-13 32 6 15,0 0 30-15,0 0 6 16,0 0-23-16,0 0-21 16,0 0 15-16,0 0-5 15,0 0-14-15,0 0-12 16,0 0-20-16,0 9-8 16,0 7 15-16,0 0-18 15,0 2 6-15,14 1 0 16,3-5-6-16,4-4 10 15,3-8-11-15,3-2 0 16,0-5 22-16,-3-19-19 16,-2-10 7-16,-6-2-4 15,-7 0-2-15,-5 4 5 16,-4 8 0-16,0 6-6 0,-11 7 24 16,-11 6 4-16,-7 5 28 15,-4 0-7-15,-3 8-41 16,1 16 3-16,3 0-14 15,6 3 1-15,9-1-8 16,7 6-15-16,10-3-130 16,0-3-161-16</inkml:trace>
  <inkml:trace contextRef="#ctx0" brushRef="#br0" timeOffset="23061.2276">30439 9508 359 0,'0'0'97'16,"0"0"-80"-16,0 0 31 15,0 0 35-15,0 0-3 16,0 0-6-16,42 114-13 15,-20-100 11-15,-4 1-41 16,2-9-1-16,0-4 34 16,0-2-19-16,5 0-21 15,-1-23-5-15,1-10-8 0,-2-9 16 16,-4-4-25-16,-5 0 3 16,-10 5-4-16,-4 7 2 15,0 8 6-15,-22 9-1 16,-12 6 8-16,-3 10 38 15,-6 1-33-15,-1 9-11 16,4 24-6-16,3 9 1 16,6 9-5-16,12 4-9 15,14 1-10-15,5-5-82 16,11-16-207-16,20-19-283 16</inkml:trace>
  <inkml:trace contextRef="#ctx0" brushRef="#br0" timeOffset="23559.0813">30795 9428 717 0,'0'0'101'0,"0"0"-100"0,0 0 41 16,0 0 2-16,0 0-3 15,45 115 3-15,-16-99 3 16,-2-4-18-16,-2-5-21 16,-6-7-4-16,-1 0 36 15,-3 0-27-15,1-21 5 16,-1-7 13-16,-3-7-6 16,-5-2 1-16,-7-4-22 0,0 2 3 15,0 4 1-15,-21 5-6 16,-12 8-2-16,-9 10 6 15,-7 12-6 1,0 0-2-16,2 12-1 0,9 17-4 16,7 12 3-1,9 3-23-15,13 0-84 0,9-6-93 16,2-9-149-16</inkml:trace>
  <inkml:trace contextRef="#ctx0" brushRef="#br0" timeOffset="24504.8523">31004 9148 307 0,'0'0'355'0,"0"0"-269"16,0 0-5-16,0 0 23 16,0 0-57-16,0 0-17 15,23-47 3-15,-12 29-8 16,-2 4-5-16,-4 2-19 15,-3 3 23-15,-2 0-23 16,0 6 0-16,0 1 20 16,0 2-15-16,-16 0 12 15,-4 0 43-15,-4 2-60 0,-1 13 17 16,2-1-17 0,4 3 1-16,10-5 12 0,2 0-14 15,7 0-1-15,0 1 1 16,14-6-30-16,17-3-67 15,0-4-172-15,0 0-239 16</inkml:trace>
  <inkml:trace contextRef="#ctx0" brushRef="#br0" timeOffset="25739.5004">31305 9200 320 0,'0'0'224'0,"0"0"-103"0,0 0 19 16,0 0-30-16,0 0-48 15,0 0 19-15,-26-16-27 16,11 16-10-16,-2 0-20 15,2 0-17-15,-3 16 2 16,5 6-9-16,-1 5 2 16,6 5-3-16,5 1 1 15,3 4 0-15,0-3 0 16,11-5 3-16,20-4-3 16,6-14 0-16,7-8 0 15,1-3-8-15,-3-10 8 16,-9-15-112-16,-10 1-117 0,-17 4-450 15</inkml:trace>
  <inkml:trace contextRef="#ctx0" brushRef="#br0" timeOffset="26950.2891">31696 9148 268 0,'0'0'525'0,"0"0"-381"15,0 0-34-15,0 0 52 0,0 0-82 16,0 0-46-16,0 0-17 16,40-24-17-16,-18 15 22 15,1 2-22-15,-3 3-12 16,-5 4-75-16,-8 0-212 16,-7 0-347-16</inkml:trace>
  <inkml:trace contextRef="#ctx0" brushRef="#br0" timeOffset="28178.2369">31984 8847 296 0,'0'0'137'0,"0"0"-1"15,0 0-24-15,0 0-17 16,0 0-42-16,0 0-8 16,0-2 5-16,0 2-33 0,0 0-4 15,0 0 8 1,0 0-13-16,0 0 18 0,0 0-9 16,0 0 2-16,0 0 19 15,0 0-20-15,0 0 0 16,0 0-5-16,0 0-9 15,0 0 12-15,0 0-11 16,0 0 3-16,0 0 14 16,0 0-11-16,0 0 0 15,0 0 2-15,0-2-7 16,2-4 0-16,4-3-6 16,5 0 0-16,3-1 8 0,-3 2-8 15,-2 4 2 1,-4 4-2-16,-3 0 2 0,0 0-12 15,0 4 8-15,-2 16 2 16,0 10 8-16,0 5-3 16,0 6 4-16,0 1-9 15,-2-1 6-15,-2-1 0 16,1-7-6-16,3-1 1 16,0-9 10-16,0-9-9 15,0-4 2-15,9-10-4 16,2 0 8-16,5 0-13 15,-1 0 5-15,6-6 0 16,-6-6 2-16,-1 1-2 16,-1 4-5-16,-7-1-35 15,4 0-148-15,-6-1-51 0,0 2-171 16</inkml:trace>
  <inkml:trace contextRef="#ctx0" brushRef="#br0" timeOffset="28507.3146">32186 9017 590 0,'0'0'151'16,"0"0"-127"-16,0 0 42 16,0 0-14-16,0 0-4 15,0 0-1-15,27 70-5 16,-11-70 19-16,3 0-28 15,0-9-2-15,1-19 20 0,-1-11-16 16,-5 1-23-16,-5 4-8 16,-9 4 4-16,0 7-7 15,0 4-1-15,-20 9 0 16,-9 8-2-16,-7 2 3 16,1 5-1-16,-5 24 0 15,4 7 5-15,5 4-13 16,11-2 4-16,8 0-12 15,12-6-17-15,0-9-124 16,16-13-351-16</inkml:trace>
  <inkml:trace contextRef="#ctx0" brushRef="#br0" timeOffset="28929.2856">32400 8770 669 0,'0'0'155'16,"0"0"-76"-16,0 0 62 16,0 0-68-16,0 0-46 15,0 0 18-15,31-70-22 16,-17 52-10-16,-3 4-11 16,-7 5 6-16,-4 0-9 15,0 6 1-15,0 1 0 16,-15 2-1-16,-5 0 11 15,-1 2-10-15,2 15 0 16,1 4 5-16,5-1-13 16,1-1 6-16,10-4-22 0,2-1-21 15,0-6-225-15,20-8-194 16</inkml:trace>
  <inkml:trace contextRef="#ctx0" brushRef="#br0" timeOffset="29194.826">32636 8695 708 0,'0'0'109'0,"0"0"-104"16,0 0 9-16,0 0 3 16,0 0-10-16,0 0-6 15,-62-22 4-15,37 49 8 0,1 9-10 16,2 7 18-1,4-1 38-15,7 4 3 0,11-4 28 16,0-4-27-16,31-12-27 16,16-9-7-16,8-15-27 15,10-2 1-15,-1-14-3 16,-3-20-18-16,-27-1-216 16,-17 3-383-16</inkml:trace>
  <inkml:trace contextRef="#ctx0" brushRef="#br0" timeOffset="30285.1046">30126 10676 296 0,'0'0'426'0,"0"0"-280"16,0 0-45-16,0 0 37 0,0 0-23 15,0 0-86 1,-2 4-21-16,31-18 44 0,2 0-16 15,-2-5-19-15,-4 5-17 16,-3 5-14-16,-11-4-47 16,-9 12-254-16,-2 1-308 15</inkml:trace>
  <inkml:trace contextRef="#ctx0" brushRef="#br0" timeOffset="30472.4108">30126 10676 924 0,'-40'-121'387'0,"40"121"-320"0,0-5-60 16,14-10-7 0,24-5 4-16,6 0-10 0,3 4-31 15,-9 10-98-15,-18 6-308 16</inkml:trace>
  <inkml:trace contextRef="#ctx0" brushRef="#br0" timeOffset="31109.8824">30701 10110 470 0,'0'0'299'0,"0"0"-250"15,0 0 14-15,0 0 37 0,0 0-55 16,0 0-39-16,-91 40 1 15,82-12-6-15,-2 6-1 16,2 8 0-16,0 1 17 16,3 3 5-16,1-3 12 15,5 1 6-15,0-10-27 16,5-9 21-16,15-4-24 16,2-12 0-16,5-6 14 0,2-3-18 15,0 0 11 1,0-25 7-16,-2-1-23 0,-5-1 21 15,-5 1-22-15,-7 5 0 16,-4 5 7-16,-6 4-5 16,0 6 3-16,-20 3-5 15,-11 3 2-15,-5 0-4 16,1 17-5-16,2 11 2 16,6 2-2-16,8 0 4 15,13-5-5-15,6-4-16 16,4-10-87-16,27-11-283 15</inkml:trace>
  <inkml:trace contextRef="#ctx0" brushRef="#br0" timeOffset="31992.8205">30925 10207 270 0,'0'0'290'0,"0"0"-187"16,0 0-51-16,0 0 18 0,0 0-36 15,0 0-18-15,-10 29 1 16,10-9-5-16,0 9 34 16,14 7 13-16,7 6 34 15,4 2 29-15,7-7-66 16,-1-10-26-16,1-10-25 16,-6-15 5-16,-6-2-11 15,3-2 1-15,-6-29 0 16,1-15 14-16,-7-12-11 15,-1-1 1-15,-8 1-4 16,-2 12 9-16,0 10-13 16,-8 10 4-16,-13 13 0 15,-13 4 13-15,-4 9-11 0,-4 0 0 16,-2 14 27 0,3 15-27-16,5 0 10 0,12 5-12 15,11 5-11-15,13 1 10 16,0 2-54-16,22-3-113 15,14-8-528-15</inkml:trace>
  <inkml:trace contextRef="#ctx0" brushRef="#br0" timeOffset="32427.9485">31330 10020 689 0,'0'0'202'15,"0"0"-153"-15,0 0 87 16,0 0-65-16,0 0-40 16,0 0 11-16,60-42-31 0,-51 29-2 15,-2 4-5-15,-4 3 5 16,-3-3 1-16,0 4-6 16,0-1 2-16,-5 0 20 15,-17 6-8-15,-3 0-6 16,-6 0-6-16,2 15-6 15,2 6 9-15,4 4-9 16,13 1-5-16,5-1 1 16,5-5-17-16,9-7-29 15,22-13-117-15,10 0-240 16</inkml:trace>
  <inkml:trace contextRef="#ctx0" brushRef="#br0" timeOffset="32743.2397">31596 9914 561 0,'0'0'153'0,"0"0"-45"16,0 0 32-16,0 0-37 0,-116 97-67 15,111-72 5-15,5 5-22 16,0-4-12-16,15-1 13 16,14-10-20-16,10-9 0 15,1-6-5-15,0 0-10 16,-7-21 4-16,-8-2-175 15,-17 5-191-15</inkml:trace>
  <inkml:trace contextRef="#ctx0" brushRef="#br0" timeOffset="33087.1127">31914 9964 157 0,'0'0'529'16,"0"0"-439"-16,0 0 77 0,0 0 19 16,130-4-98-1,-99 0-80-15,-9-2-3 0,-6 4-10 16,-5-2-1-16,-9-1-65 16,-2 2-196-16,-9-1-243 15</inkml:trace>
  <inkml:trace contextRef="#ctx0" brushRef="#br0" timeOffset="33254.2593">31914 9964 632 0,'-27'-38'475'0,"54"34"-446"16,9-16-2-16,9-1 61 0,-3-2-88 15,-11 5-137-15,-17 10-369 16</inkml:trace>
  <inkml:trace contextRef="#ctx0" brushRef="#br0" timeOffset="34261.1323">32464 9506 608 0,'0'0'154'0,"0"0"-97"15,0 0-24-15,0 0 9 16,0 0-19-16,0 0-14 16,-75 41-2-16,67-13 6 15,0 7-11-15,8 6 31 16,0 2-6-16,0 1 22 16,3-7-7-16,17-6-11 15,4-7 5-15,-1-10-9 16,-2-7-20-16,2-7 35 15,-3 0-25-15,1-11 1 0,-2-18 23 16,-3-7-16 0,-1 1-13-16,-3 0-12 15,-12 5 4-15,0 11-17 0,-9 8 13 16,-16 9-12-16,-6 2 6 16,-9 16-1-16,0 22 7 15,2 17-4-15,4-1 10 16,15 0-12-16,10-10 6 15,9-14-25-15,4-20-107 16,25-10-355-16</inkml:trace>
  <inkml:trace contextRef="#ctx0" brushRef="#br0" timeOffset="34868.8465">32694 9578 53 0,'0'0'681'0,"0"0"-565"16,0 0-56-16,0 0 83 16,0 0-82-16,-37 127-41 0,66-103 20 15,6-6-26 1,1-12 0-16,-1-3 8 0,4-3-13 15,-6-13 12 1,-4-13-1-16,0-14-7 0,-16-1 7 16,-8 0-18-16,-5 3-2 15,-9 10 6-15,-24 7-5 16,-19 16 4-16,-6 5-4 16,-4 3 0-16,-5 30 6 15,13 9-7-15,12 6-13 16,18 3-1-16,21-10-113 15,3-10-224-15</inkml:trace>
  <inkml:trace contextRef="#ctx0" brushRef="#br0" timeOffset="35185.5608">33045 9282 175 0,'0'0'658'16,"0"0"-517"-16,0 0-64 15,0 0 52-15,-2 106-53 0,2-58-40 16,19 2-9-1,-1-5-20-15,0-12 1 0,-2-14-10 16,-8-9 2-16,1-10-18 16,1 0-66-16,-2-15-124 15,3-22 51-15,-6-5-98 16,0 0-282-16</inkml:trace>
  <inkml:trace contextRef="#ctx0" brushRef="#br0" timeOffset="35467.0232">33317 9261 263 0,'0'0'623'0,"0"0"-463"15,0 0-52-15,0 0-3 0,0 0-94 16,0 0 3-16,-41 78-11 16,12-39-3-16,-4 4 6 15,6-6 0 1,10-5 18-16,3-9 29 0,12-11-15 15,2-8 6-15,0-4-44 16,22 0 0-16,18 0 9 16,7 0 2-16,2-11 9 15,-2 4-20-15,-7 2 9 16,-9 5-10-16,-6 0 1 16,-9 0-4-16,-10 0-22 0,-4 12-85 15,-2-3-293-15</inkml:trace>
  <inkml:trace contextRef="#ctx0" brushRef="#br0" timeOffset="38102.7505">22413 12649 663 0,'0'0'78'16,"0"0"-75"-16,0 0 14 0,0 0-5 16,0 0 6-16,0 0 15 15,0 0-3-15,-13 2 14 16,13-2-22-16,0 0 17 15,0 0 85-15,0 0-35 16,0 0-25-16,0 0-8 16,0 0-38-16,0 0 14 15,0 0-31-15,0 0 4 16,0 0 5-16,0-4-9 16,19-24-1-16,18-18 0 15,17-19 11-15,15-13-12 16,10-13 1-16,11-8 0 15,1-8 1-15,-4 8 2 0,-8 6-3 16,-17 19 0-16,-18 19-6 16,-17 26 5-16,-13 13-18 15,-10 14 5-15,-4 2 11 16,0 0 3-16,0 0-2 16,-2 0 2-16,-8 11-32 15,0 7-2-15,3 7-140 16,-1-4-191-16</inkml:trace>
  <inkml:trace contextRef="#ctx0" brushRef="#br0" timeOffset="38705.6162">22695 12735 601 0,'0'0'153'0,"0"0"-122"0,0 0 41 16,0 0-33-16,0 0-33 15,0 0 7-15,9 56 41 16,-7-8 3-16,0 4-19 15,-2-2-38-15,0-11 29 16,0-11-27-16,0-14-1 16,0-7 12-16,2-7-13 15,0 0-9-15,0 0-13 16,8-21-79-16,-1-7 7 16,4-6-99-16,0 1-216 15</inkml:trace>
  <inkml:trace contextRef="#ctx0" brushRef="#br0" timeOffset="39152.6288">22930 12726 590 0,'0'0'188'16,"0"0"-156"-16,0 0 41 15,0 0-18-15,0 0-29 16,0 0 1-16,0 0 7 15,-6 5 22-15,-11 17-36 16,-10 6-9-16,-4 5 54 16,-5 3-4-16,2 0-18 15,3-2 3-15,9-6-19 0,6-8 18 16,7-10-39-16,7-6-2 16,2-4-4-16,0 0 0 15,9 0-16-15,18 0 7 16,6-6 8-16,-4-8-6 15,-4 0 7-15,-6 5 0 16,-7 6-3-16,-6 1 3 16,-3 2 0-16,-3 0-1 15,0 0 7-15,4 0-14 16,2 0 8-16,10 0 0 16,7 7 8-16,8 3-7 15,5-2 2-15,1 1-1 16,-3-6 9-16,-3 2-15 15,-9-3 4-15,-9 2-7 16,-3-2 3-16,-8 4-57 0,-2 0-168 16,-2-6-190-16</inkml:trace>
  <inkml:trace contextRef="#ctx0" brushRef="#br0" timeOffset="40710.8046">19217 12823 423 0,'0'0'205'15,"0"0"-138"-15,0 0-28 16,0 0-24-16,0 0 31 15,0 0-23-15,35-132 7 16,3 92 51-16,9-8-42 0,11-8 1 16,11-8-4-1,14-10-35-15,8-7 13 0,7 3-14 16,5 1-18-16,-3 8-53 16,-4 2-96-16,-9 6-40 15,-14 6-175-15</inkml:trace>
  <inkml:trace contextRef="#ctx0" brushRef="#br0" timeOffset="66680.4767">23354 1301 54 0,'0'0'181'0,"0"0"-111"16,0 0-9-16,0 0 35 15,0 0 10-15,0 0-43 16,0 0 15-16,0 0-18 16,0-17-11-16,0 14 4 15,0 3-21-15,0 0 3 16,0 0-9-16,0 0-26 16,0 0 8-16,0 0-8 15,0 0-6-15,0 0 0 16,0 0-4-16,0 0 8 15,0 8-1-15,0 4 5 16,0 4-11-16,0 0 9 0,0 2 0 16,0 0-5-16,0-4 5 15,12 3 0-15,-1-5-4 16,3-3 4-16,-2 0-8 16,4-4 7-16,0-1 1 15,0-2-3-15,5-2 5 16,0 0-2-16,-1 0 3 15,2-15 5-15,0-6-11 16,1-1 3-16,-4-2 0 16,-3-2 0-16,-5 0 0 15,-4 3 0-15,-7 3-1 16,0 5 8-16,0 1 3 0,-11 5-4 16,-4 2 4-16,-6 1 15 15,-1 6-11-15,0 0 27 16,-7 0-23-16,0 0-16 15,0 6 19-15,2 6-17 16,7 2-3-16,5 2 13 16,3 4-14-16,8 6-6 15,4 4-20-15,0-8-191 16,10-4-294-16</inkml:trace>
  <inkml:trace contextRef="#ctx0" brushRef="#br0" timeOffset="67348.0337">23391 1535 223 0,'0'0'406'0,"0"0"-314"16,0 0-81-16,0 0 20 15,0 0-11-15,0 0-14 16,-30 69-6-16,48-49 0 0,0-2 3 15,-1-1 11-15,4 2-11 16,-5-9 17-16,1 0 13 16,-1-6-1-16,1-4 0 15,4 0-11-15,1-2-4 16,4-18 23-16,-1-8-18 16,-3-6-5-16,-3 0 12 15,-9 0-27-15,-3 4 15 16,-7 6-10-16,0 5-2 15,-2 5 20-15,-19 4-21 16,-2 6 12-16,-9 4 40 16,1 0-43-16,-3 2 9 0,3 14-22 15,3 6 0-15,3 0 13 16,2 1-13-16,11-2 0 16,2-2-6-16,8-1-29 15,2-4-158-15,0-7-146 16</inkml:trace>
  <inkml:trace contextRef="#ctx0" brushRef="#br0" timeOffset="67919.2824">23738 1463 641 0,'0'0'62'0,"0"0"-50"16,0 0 23-16,0 0 11 16,0 0-42-16,0 0 1 15,-29 103 11-15,51-77-13 16,1 2 15-16,-2-2 20 0,4-6-12 16,0-6 7-16,-3-9-19 15,0-5 2-15,1 0 27 16,-3-5-15-16,-1-19 3 15,2-5 5-15,-5-2-20 16,-3-3 9-16,-5 2-11 16,0-1-11-16,-8 8 22 15,0 1-20-15,-5 3 5 16,-17 1 11-16,-7 2-17 16,-12 5 22-16,-7 5-3 15,-8 5-14-15,4 3 23 16,4 0-27-16,7 8 0 15,12 12-5-15,10 3-10 16,9 5 8-16,10 4-14 0,2 0-70 16,27-2-121-16,10-13-86 15,5-8-207-15</inkml:trace>
  <inkml:trace contextRef="#ctx0" brushRef="#br0" timeOffset="68408.4163">24277 1277 764 0,'0'0'145'0,"0"0"-82"16,0 0 63-16,0 0-86 15,0 0-40-15,0 0 0 16,38 92-2-16,-17-40 6 16,-6 3 4-16,-1-10-4 15,-6-4-8-15,-6-13 4 16,-2-10-13-16,0-8-28 15,0-4-61-15,-2-6-45 16,-14 0-60-16,-3-23-215 16</inkml:trace>
  <inkml:trace contextRef="#ctx0" brushRef="#br0" timeOffset="68578.1983">24176 1426 809 0,'0'0'122'0,"0"0"-122"16,0 0 65-16,114-17 34 15,-62 8-77-15,-4 2-22 16,-5 5-13-16,-9 2-96 16,-12 0-146-16,-13 0-228 15</inkml:trace>
  <inkml:trace contextRef="#ctx0" brushRef="#br0" timeOffset="68986.3394">24596 1310 555 0,'0'0'129'0,"0"0"-65"16,0 0 28-16,0 0-33 0,0 0-30 15,0 0-4-15,76-9 4 16,-59 9-29-16,-1 4 10 16,-5 18-8-1,-4 9-1-15,-7 2 6 0,0 10 3 16,0 0-5-16,-9-2 7 15,-4-4-12-15,3-8 4 16,8-7 15-16,2-8 1 16,0-7 4-16,0-4-11 15,10-1-6-15,9-2 22 16,4 0-25-16,2 0 1 16,-1 0-5-16,-2-2-16 15,-2-1-94-15,-7 3-16 16,-3-3-102-16,-8 1-178 15</inkml:trace>
  <inkml:trace contextRef="#ctx0" brushRef="#br0" timeOffset="69401.2643">24946 1319 252 0,'0'0'276'16,"0"0"-182"-16,0 0-8 16,0 0-8-16,0 0-45 0,0 0-1 15,46-16 5-15,-17 16 2 16,1 0-21-16,-1 0-3 15,-3 2 2-15,-3 10-9 16,-6 1 12-16,-3 1-18 16,-5 1 4-16,-3 3 6 15,0 5-9-15,-4 4 2 16,-2 2 2-16,0 3-3 16,0-2-2-16,0-2-2 15,0-8-1-15,0-5-13 16,0-6 12-16,0-3-20 15,0-1-44-15,0-5 2 0,0 0-10 16,0 0-36-16,0 0-104 16,0-3-145-16</inkml:trace>
  <inkml:trace contextRef="#ctx0" brushRef="#br0" timeOffset="69620.8774">24966 1521 516 0,'0'0'259'0,"0"0"-242"16,0 0 26-16,127 0 68 15,-78 0-79-15,0-10-32 16,-9 1-16-16,-7-4-168 15,-12 8-238-15</inkml:trace>
  <inkml:trace contextRef="#ctx0" brushRef="#br0" timeOffset="70123.3176">25441 1330 725 0,'0'0'140'0,"0"0"-94"16,0 0 23-16,0 0-18 15,0 0-38-15,0 0-5 16,114-23-10-16,-95 37 2 16,-3 10-21-16,-11 2 2 15,-5 3 18-15,0-2 1 0,-16-5 1 16,-10-1 4 0,-3-7 8-16,2-9-13 0,2-5 0 15,8 0 5-15,7 0-5 16,8 0 0-16,2-8-11 15,0 1-47-15,20-2 34 16,12 7 4-16,5 2 13 16,1 0 7-16,3 17 2 15,-2 7 1-15,-10 2 5 16,-13 6 9-16,-16 4 46 16,0-2-29-16,-26 0 15 15,-11-6 9-15,-7-10-34 16,-5-8-20-16,0-10-4 0,0 0-173 15,13-16-97-15</inkml:trace>
  <inkml:trace contextRef="#ctx0" brushRef="#br0" timeOffset="70862.0119">26250 1484 840 0,'0'0'184'16,"0"0"-132"-16,0 0 86 15,0 0-71-15,0 0-56 16,0 0 3-16,63 0 19 16,-21 0 6-16,3 0-35 15,-3-4-4-15,-5-2-23 16,-10 2-176-16,-18 1-325 15</inkml:trace>
  <inkml:trace contextRef="#ctx0" brushRef="#br0" timeOffset="74247.9959">26961 1330 419 0,'0'0'241'0,"0"0"-195"15,0 0-27 1,0 0 51-16,0 0-46 0,0 0-24 16,0-15 12-16,12 3 8 15,1 2-2-15,-5 2 34 16,0 2-19-16,-2 2-13 16,-4 2-7-16,3 0-2 15,-3 2 6-15,0 0-17 16,4 0 2-16,2 0 2 15,3 0 1-15,2 0-4 16,1 0 4-16,-4 0-4 16,-1 0 1-16,-2 2-2 0,-4 9-2 15,-1 4 2-15,-2 5 15 16,0 6-9-16,0 5 1 16,-12-2-1-16,-5 5-2 15,-1 1-4-15,0-3 0 16,2-3 9-16,5-7-7 15,5-5-2-15,4-7 6 16,2-2-6-16,0 1 0 16,6 0 0-16,14-1 2 15,2 1 21-15,7 0-20 16,-2-3 1-16,-2-4 5 16,0-2-2-16,-8 0 1 15,1 0-8-15,-3 0-8 16,-1-8 5-16,-3-6-118 15,-7-2-108-15,-4 2-275 16</inkml:trace>
  <inkml:trace contextRef="#ctx0" brushRef="#br0" timeOffset="74810.0516">27311 1376 469 0,'0'0'254'0,"0"0"-254"0,0 0 9 16,0 0-14-16,0 0 5 15,0 0 0-15,-11 73 4 16,18-50 2-16,0 2-2 16,1 4 16-16,1 0 19 15,0-6 50-15,7-3-54 16,2-5 7-16,-1-1-5 0,6-9-15 15,-1-5 3 1,3 0-5-16,2 0-11 0,1-12 35 16,-1-10-25-16,-3-4-4 15,-1-3-2-15,-6 2-5 16,-3 0 2-16,-7 5-10 16,-7 4 5-16,0 4 11 15,0 2-13-15,-23 3 6 16,-6 2 18-16,-13 5 17 15,-7 2 7-15,-2 0-31 16,-1 4-18-16,6 13 4 16,7 5-6-16,8 4-12 0,16 6-21 15,15 4-94-15,5-2-155 16,30-4-233-16</inkml:trace>
  <inkml:trace contextRef="#ctx0" brushRef="#br0" timeOffset="77735.0091">26841 998 255 0,'0'0'171'15,"0"0"-114"-15,0 0 32 16,0 0 36-16,0 0-61 16,0 0-15-16,0 0 6 15,0 0 10-15,0 0 22 16,0 0-20-16,0 0-6 16,0 0-16-16,0 0-43 15,0 7 6-15,-3 3-8 16,-7 3-14-16,-4 10 3 15,-1 11 5-15,-1 10 6 0,0 12 0 16,0 11 2-16,8 4-3 16,6 11 1-16,2 2 0 15,4 1 4-15,25-7-3 16,6-8 2-16,8-12-3 16,-5-15 4-16,-3-15-13 15,-5-12-3-15,-8-6-64 16,-9-8-39-16,-11-2-183 15</inkml:trace>
  <inkml:trace contextRef="#ctx0" brushRef="#br0" timeOffset="78590.6202">27918 1489 638 0,'0'0'148'0,"0"0"-100"16,0 0 95-16,0 0-54 15,0 0-53-15,0 0-3 16,0 0 6-16,0 0-4 15,0 0-14-15,0 0 0 16,0 0 21-16,6 0-36 16,11 0 7-16,8 0 4 15,2 0-16-15,2 0 2 16,2 0-3-16,0 0-28 0,1-9-50 16,-5-6-105-16,-7 3-53 15,-9 7-106-15</inkml:trace>
  <inkml:trace contextRef="#ctx0" brushRef="#br0" timeOffset="79423.1816">28103 1317 462 0,'0'0'268'0,"0"0"-233"15,0 0-7-15,0 0 41 16,0 0-45-16,0 0-8 16,-23-10 0-16,23 10-13 15,0 0 22-15,0 0 13 16,-2 0 54-16,0 0-18 0,2 0-25 16,0 0-6-16,-2 3-43 15,2 18 5-15,0 16 0 16,0 12-1-16,0 8-4 15,10-3 1-15,2-2 3 16,-1-8-1-16,-7-14-3 16,1-10-26-16,-5-14-66 15,0-6-114-15,0-9-103 16</inkml:trace>
  <inkml:trace contextRef="#ctx0" brushRef="#br0" timeOffset="79890.7494">28435 1239 577 0,'0'0'369'0,"0"0"-299"16,0 0-16 0,0 0 23-16,0 0-49 0,0 0-8 15,87-20-20-15,-72 27-11 16,-4 19 7-16,-2 6 4 15,-9 7 19-15,0 3-13 16,0 2 2-16,-6-4 6 16,-6-4-14-16,1-10 13 15,7-5 2-15,2-10-4 16,2-4 4-16,0-5-15 16,0-2-9-16,4 0 9 15,11 0 0-15,4 0 0 16,0 0 1-16,1 0-1 15,1 0-32-15,1 0-52 16,-4 0-115-16,-4 0-127 0</inkml:trace>
  <inkml:trace contextRef="#ctx0" brushRef="#br0" timeOffset="80277.4797">28794 1209 214 0,'0'0'580'0,"0"0"-455"16,0 0-65-16,0 0 22 15,0 0-74-15,0 0 20 16,55-18-7-16,-26 18-2 16,0 0-4-16,0 3-12 15,-4 16 3-15,-5 7-6 16,-5 6 3-16,-5 10 7 16,-2 4 19-16,-3 4-16 15,-3-6-1-15,-2-5-2 16,0-10-6-16,0-8-4 15,0-8 0-15,0-8-5 0,0-5-40 16,0 0-86-16,-4-5-53 16,-10-18-256-16</inkml:trace>
  <inkml:trace contextRef="#ctx0" brushRef="#br0" timeOffset="80459.2053">28751 1391 784 0,'0'0'397'0,"0"0"-369"15,0 0-21-15,0 0 6 0,134-20 39 16,-73 0-52-16,-4-1-60 16,-17 1-204-16,-13 8-395 15</inkml:trace>
  <inkml:trace contextRef="#ctx0" brushRef="#br0" timeOffset="81245.669">29168 1173 302 0,'0'0'478'16,"0"0"-384"-16,0 0-32 0,0 0-9 15,0 0-1 1,0 0-29-16,78-10-2 0,-52 10 7 15,-1 10-24-15,-4 16-4 16,-8 4 0-16,-9 4 0 16,-4 1 8-16,0 0-8 15,-17-3 0-15,-8-8-4 16,2-6 1-16,4-9 3 16,-1-9-2-16,3 0-18 15,9 0 12-15,3-14-26 16,5-3-5-16,0 3 11 15,11 2-2-15,12 4 16 16,-1 4 9-16,1 4-8 16,-4 0 10-16,2 12 6 15,-4 14 2-15,-3 6 54 0,-8 7 11 16,-6 1-18-16,0-4-2 16,-13-2-6-16,-13-8 8 15,-3-5-40-15,-3-12-12 16,3-9-6-16,0-9-181 15,7-26-199-15</inkml:trace>
  <inkml:trace contextRef="#ctx0" brushRef="#br0" timeOffset="81642.2255">29486 796 308 0,'0'0'602'16,"0"0"-510"-16,0 0-39 15,0 0 24-15,0 0-66 16,34 118 8-16,4-36-12 0,2 17 41 16,-2 27-28-16,-7 18-3 15,-15 11 8-15,-14-9-18 16,-2-14-7-16,-6-17-7 15,-23-21-50-15,-5-20-46 16,3-28-123-16,4-23-245 16</inkml:trace>
  <inkml:trace contextRef="#ctx0" brushRef="#br0" timeOffset="83345.2621">22837 1840 755 0,'0'0'347'0,"0"0"-303"16,0 0-44-16,0 0-3 0,0 0 2 15,0 0-4-15,141-5-19 16,-108 3-31-16,-6 2-39 16,-12 0-52-16,-10 0-86 15,-5 0-316-15</inkml:trace>
  <inkml:trace contextRef="#ctx0" brushRef="#br0" timeOffset="83527.7954">22895 1664 1190 0,'0'0'90'0,"0"0"-90"15,0 0-8-15,0 0-11 16,0 0-5-16,134 10-207 16,-114-10-139-16</inkml:trace>
  <inkml:trace contextRef="#ctx0" brushRef="#br0" timeOffset="84628.5134">21981 1337 524 0,'0'0'194'0,"0"0"-151"16,0 0 77-16,0 0-23 15,0 0-9-15,0 0 0 0,-15 0-28 16,15 0 12-16,0 0-1 16,-2 0-45-16,2 0 5 15,-5 0-31-15,-2 22-9 16,-2 17 4-16,-1 14-2 15,0 14 1-15,4 1 2 16,-1-4-14-16,3-9 13 16,-2-17 2-16,2-15-7 15,2-12 1-15,2-10 9 16,0-1 0-16,0 0-2 16,0-12-19-16,0-14 15 15,0-9 2-15,0-11 4 0,0 7-3 16,0-5 4-16,0 2-1 15,12 0 0-15,3 1 0 16,1 4-6-16,1 4 6 16,-3 6 0-16,-5 3-3 15,-1 4 3 1,-1 6 0-16,-2 5 0 0,-3 3 6 16,-2 4-12-16,2 2 6 15,-2 0 0-15,0 0-2 16,0 0 2-16,0 0 0 15,0 0-1-15,0 0 1 16,0 10-10-16,0 16 6 16,5 17 4-16,6 11 7 15,5 8-5-15,3 3-2 16,1 0 0-16,3-5 8 0,-6-10-15 16,-1-9 7-16,-3-16 0 15,-5-9-10-15,-4-7 10 16,-2-5-102-16,0-4-94 15,-2 0-80-15,0-15-89 16</inkml:trace>
  <inkml:trace contextRef="#ctx0" brushRef="#br0" timeOffset="84830.669">21834 1690 710 0,'0'0'270'0,"0"0"-192"16,0 0-50-16,0 0-24 0,0 0 8 16,0 0-10-16,125-12 7 15,-74 12-9-15,-1 0-8 16,-11 18-111-16,-12-2-115 16,-10 1-209-16</inkml:trace>
  <inkml:trace contextRef="#ctx0" brushRef="#br0" timeOffset="85909.0547">21908 1849 579 0,'0'0'148'0,"0"0"-80"16,0 0 28-16,0 0-47 15,0 0-11-15,0 0-31 16,0-40-7-16,9 29 21 15,1 4-21-15,4 5 4 16,1 2 10-16,8 0-8 16,4 0 37-16,0 0-13 15,2 0 3-15,-5 0 3 0,-6 0-31 16,-2 0 1-16,-10 0 5 16,-4 0-8-16,1 0 5 15,-3 0-8-15,0 0 1 16,0 0 22-16,0 0-18 15,-9 0 17-15,-14 0-6 16,-6-7-14-16,-2 0 17 16,0-2-9-16,0 3 3 15,2 1 21-15,0 1-18 16,6-1 2-16,8 3 4 16,6 2-18-16,4 0 18 15,5 0-21-15,0-1 3 0,0 1 0 16,0-3-4-1,0 3 0-15,0 0-1 0,0-2-35 16,0 2-40-16,8-5-131 16,7 1-215-16</inkml:trace>
  <inkml:trace contextRef="#ctx0" brushRef="#br0" timeOffset="86360.9819">22326 1335 685 0,'0'0'178'0,"0"0"-79"16,0 0 39-16,0 0-46 0,0 0-51 15,0 0-7-15,0 12-34 16,0 29 8-16,0 17 10 16,0 16-11-16,0 7 4 15,6-9-8-15,0-14 0 16,-2-16-3-16,-2-19 0 16,5-14-12-16,-5-9 10 15,-2 0-96-15,2-23-76 16,-2-19 4-16,0-13-157 15</inkml:trace>
  <inkml:trace contextRef="#ctx0" brushRef="#br0" timeOffset="86619.253">22126 1287 524 0,'0'0'202'16,"0"0"-151"-16,0 0 51 16,0 0 27-16,118-88-28 15,-73 83-16-15,0 5-28 16,-1 0 1-16,1 0-31 16,-3 15 9-16,-9 2-36 15,-4 4-4-15,-4-1-44 0,-5 0-60 16,-9-4-153-16,-9-9-261 15</inkml:trace>
  <inkml:trace contextRef="#ctx0" brushRef="#br0" timeOffset="87025.3753">22536 1642 394 0,'0'0'238'0,"0"0"-114"16,0 0 3-16,0 0-12 15,0 0-46-15,0 0-41 16,12 54 4-16,-8-14-28 16,-4 2 2-16,0-6-6 15,0-10 0-15,0-11 0 16,0-10 0-16,0-5-17 0,0 0-35 15,0-1-83-15,4-23-11 16,3-10-66-16,5-3-222 16</inkml:trace>
  <inkml:trace contextRef="#ctx0" brushRef="#br0" timeOffset="87291.4117">22536 1642 821 0,'128'-58'232'15,"-134"58"-212"-15,0 0 62 16,-5 8-44-16,-1 10-36 16,-3 10-2-16,-7 8 0 15,-5 7 0-15,-2-2 4 0,3-1-1 16,1-3 1-16,5-12 22 16,5-4 29-16,7-13 2 15,8-6-18 1,0 2-38-16,32-4-2 0,23 3 8 15,20 2-7 1,2-3 6-16,-5 2-6 0,-12 4-19 16,-16 5-63-16,-13 1-96 15,-20 1-152-15</inkml:trace>
  <inkml:trace contextRef="#ctx0" brushRef="#br0" timeOffset="88229.6508">23115 2526 764 0,'0'0'197'0,"0"0"-138"16,0 0 22-16,0 0-48 16,0 0-33-16,0 0 0 15,37 0 5-15,-8 2 19 16,0-2-16-16,-8 0 7 16,-2 0-14-16,-6 0-2 15,-6 0-82-15,-7 0-166 16,0-2-132-16</inkml:trace>
  <inkml:trace contextRef="#ctx0" brushRef="#br0" timeOffset="88422.2959">23115 2526 669 0,'-64'-132'458'0,"71"132"-434"16,15 0-11-16,11 12-13 16,10-2 0-16,-3 0-4 15,-5-4-208-15,-10 0-178 16</inkml:trace>
  <inkml:trace contextRef="#ctx0" brushRef="#br0" timeOffset="92261.2856">24694 1872 269 0,'0'0'286'0,"0"0"-181"16,0 0-51 0,0 0 32-16,0 0-30 15,0 0-42-15,7-21 28 0,4 10 0 16,3 4 1-16,-1-3 16 15,5-3-11-15,8-6 12 16,10-9-19-16,13-13-29 16,17-8 30-16,13-16-34 15,12-8-5 1,11-6 5-16,8-6-8 0,6 1 5 16,-5 2-5-16,-8 10-28 15,-18 13 13-15,-25 17-32 16,-18 18-59-16,-19 12-50 0,-17 12-2 15,-6 0 17-15,-2 10-85 16,-21 11-55-16</inkml:trace>
  <inkml:trace contextRef="#ctx0" brushRef="#br0" timeOffset="93088.7861">28448 1831 689 0,'0'0'356'0,"0"0"-281"16,0 0-64-16,0 0 82 15,0 0-69-15,0 0-19 16,0 0-10-16,22-22-1 16,28-5 6-16,5-4 2 15,7-6-1-15,6-6 2 0,9-12-3 16,15-6 7-16,8-9-11 15,7-3 4-15,1-2-5 16,-11 1 3-16,-12 2-22 16,-16 16-29-16,-17 13 24 15,-24 17-2-15,-19 19-1 16,-9 7-63-16,-14 0 31 16,-23 12-89-16,-13 14-127 15,4 4-203-15</inkml:trace>
  <inkml:trace contextRef="#ctx0" brushRef="#br0" timeOffset="94567.409">23624 2319 396 0,'0'0'245'0,"0"0"-215"0,0 0-17 16,0 0 2-16,0 0 22 16,0 0 22-16,45 19 5 15,-30-11 3-15,3 2 12 16,0 0 11-16,-2-4-52 15,4-2 14-15,-1-3-42 16,2-1-5-16,4 0 10 16,-6 0-14-16,4-5 7 15,-5-16-8-15,-1 0 5 16,-1-4-1-16,-7-4-4 16,-1 2 0-16,-8 5 6 0,0 3-6 15,0 2 7-15,0 10-7 16,-15 0 9-16,-7 7 4 15,-7 0-13-15,0 0 2 16,0 0 5-16,4 11-6 16,3 0 1-16,6 2-2 15,3 2-20-15,7 2 3 16,6 0-167-16,0 2-164 16</inkml:trace>
  <inkml:trace contextRef="#ctx0" brushRef="#br0" timeOffset="95021.8839">23742 2526 644 0,'0'0'196'16,"0"0"-164"-16,0 0 4 15,0 0 45-15,-22 106-60 16,40-90-15-16,9-5 11 16,2-7-7-16,0-4-2 15,-2 0-2-15,2-4-4 0,-8-14 27 16,0-4-15-1,-1-5-7-15,-5-1 12 0,-1 3-12 16,-5 0 3-16,-5 4 1 16,-4 0-6-16,0 1 20 15,0 3-19-15,-9 3 19 16,-15 2 1-16,-8 5 6 16,-7 5-3-16,-7 2-16 15,2 0 1-15,6 18-19 16,4 8 5-16,11 2-11 15,7 4 5-15,13 1-61 16,3-6-87-16,13-4-89 16,14-11-213-16</inkml:trace>
  <inkml:trace contextRef="#ctx0" brushRef="#br0" timeOffset="95537.7358">24070 2356 262 0,'0'0'245'0,"0"0"-160"16,0 0-34-16,0 0 51 15,0 0-29-15,0 0-47 16,-4 120 5 0,4-82 9-16,6 0-20 0,15 0 19 15,5-6-23-15,6-6-2 16,-1-10-8-16,-5-7-3 15,-2-9 2-15,1 0 7 16,-5-9-5-16,2-21 49 16,-2-7-37-16,-6-14-19 15,-3-5 13-15,-4 1-12 0,-7 0 4 16,0 11-5-16,-11 10 7 16,-18 10 3-16,-9 16-8 15,-5 8 19-15,-3 8-4 16,-1 26-10-16,0 12-6 15,9 5-1-15,9-8-4 16,16 1-8-16,13-8-30 16,0-8-146-16,33-7-126 15</inkml:trace>
  <inkml:trace contextRef="#ctx0" brushRef="#br0" timeOffset="95775.2699">24558 2448 493 0,'0'0'381'15,"0"0"-323"-15,0 0-6 16,0 0 43-16,152 58-67 15,-105-58-15-15,-9 0-26 16,-9 0-67-16,-12 0-131 16,-15 0-260-16</inkml:trace>
  <inkml:trace contextRef="#ctx0" brushRef="#br0" timeOffset="107703.2431">25102 2421 294 0,'0'0'191'16,"0"0"-110"-16,0 0-16 15,0 0-6-15,0 0 8 16,0 0-18-16,0 0 4 16,-2-19 9-16,4 15-3 15,0 4 19-15,-2-2-14 16,0 2-18-16,0 0 1 16,0 0-20-16,0 0-7 15,0 0-1-15,0 0-15 16,2-4 0-16,1 0-4 15,3-4 2-15,4-2-4 16,0-4 2-16,1-2 0 16,5 0-2-16,-1-1 4 0,1 8-2 15,-3 0 0-15,-1 5-5 16,-3 1-1-16,-3 3-2 16,-4 0-8-16,3 0 2 15,-2 6-5-15,-3 16 19 16,0 12 0-16,0 2 5 15,0 5-6-15,-3-2 1 16,-10-5 0-16,0 2 1 16,1-6 0-16,-1 0 2 15,5-6-3-15,-2-6 2 0,6-4-5 16,-1-5 3 0,5-5 0-16,-2 0-2 0,2-4 2 15,0 0 0-15,0 0-3 16,0 0-5-16,4 0 4 15,15 0 5-15,0 0-1 16,6 0 11-16,-3 0 0 16,1 0-1-16,-4-3-10 15,-5 2 5-15,-5 1-12 16,-3 0-10-16,-6 0-63 16,0 0-189-16,0 0-262 15</inkml:trace>
  <inkml:trace contextRef="#ctx0" brushRef="#br0" timeOffset="108177.3568">25483 2573 749 0,'0'0'130'0,"0"0"-94"0,0 0 31 15,0 0-34-15,0 0 3 16,0 0-16-16,78 86 6 15,-47-78 2-15,-2-7-13 16,-6-1 1-16,0 0 3 16,-6 0-17-16,3 0 21 15,2-9-6-15,-6-9 1 16,4-2 2-16,-7-2-9 16,-6-1-3-16,-5-1-4 15,-2 4 2-15,0 4 4 16,-24 4-10-16,-12 6 2 15,-13 4 12-15,-9 2-3 16,0 0 2-16,4 12-13 16,12 12-18-16,15 10 8 0,11 10-46 15,10 9-93-15,6-5-245 16</inkml:trace>
  <inkml:trace contextRef="#ctx0" brushRef="#br0" timeOffset="115866.6451">23270 1115 336 0,'0'0'223'0,"0"0"-173"16,0 0 41-16,0 0-8 15,0 0-20-15,0 0-46 16,-20 2-16-16,20-6 17 16,0-8-17-16,0-1 17 15,0 1 20-15,0-1-13 0,0-2 12 16,0-1-9-1,0-1-3-15,6-2 7 0,3-1-24 16,3 2 1-16,1 0 2 16,3 4-4-16,-1 0 0 15,3 2-7-15,1 2 0 16,4 0 15-16,-3 0-15 16,3 3 1-16,-2 0-1 15,2 2 5-15,0-2-8 16,-6 3 3-16,1 2 0 15,-5 0-2-15,-1 2 2 16,-2 0 0-16,-1 0-4 16,1 0 8-16,3 2-6 15,3 8 2-15,-3 0 0 16,3 2 4-16,-1 0-4 16,-1-2 0-16,-3 0-2 0,-3 0 7 15,4 1-7-15,-3-2 2 16,-1 1 0-16,4-2 9 15,-1 4-9-15,2-4 0 16,-1 1 0-16,0-2 10 16,2 1-16-16,-5-1 6 15,2-3 0-15,1-3 3 16,-4 3-2-16,3-4-1 16,1 5 5-16,-4-4 4 15,1 1-6-15,1 5-3 16,0-5 0-16,1-1 4 15,3-1-4-15,-1 0 0 16,3 0 1-16,-3 0 7 0,1 0-11 16,-1 0 3-1,1 0 0-15,-6 0 11 0,3 0-7 16,3 0 3-16,-1 0-1 16,3-3 4-16,1 1-10 15,0-3 0-15,2 0 0 16,-1 0 3-16,5-2-1 15,-4-1-2-15,2-2 1 16,-3-3 7-16,-3 3-4 16,1 0-4-16,1 0 0 15,-3 2 7-15,1 0-5 16,-1-2-2-16,-1-1 0 16,-2 4 8-16,-1 3-10 0,-6-2 2 15,-4 2 0 1,2 2 7-16,0-1-5 0,0-2 10 15,3 3-9-15,1-2 6 16,-1 3-14-16,-2 1 5 16,3-2-1-16,-2-3-3 15,1 3 6-15,-1-3-2 16,0 2 0-16,2-1 6 16,-4 0-7-16,0 2 1 15,0 0 0-15,-2 2 8 16,0 0-7-16,0 0-1 15,0 0 3-15,0 0 9 0,0 0-13 16,0 0 1-16,0 0 0 16,0 0 6-16,0 0-2 15,0 0-4-15,0 6 0 16,0 0 2-16,0 0-6 16,0 3 2-16,0 2 2 15,0-1-9-15,2 2 9 16,7-2 0-16,-1-2-3 15,2 1 8-15,1-2-13 16,0 3 8-16,3-6 0 16,-4 2 3-16,4 0-3 15,-1 0 0-15,5-3-4 16,0-1 4-16,4-2-5 0,3 0 4 16,2 0 1-1,0 0 1-15,2-11-1 0,-6-1 0 16,2 0-2-16,-2 1 6 15,-3 0-7-15,2 1 3 16,-4 0 0-16,-3 4-3 16,3-4 3-16,-5 2 0 15,3 0 0-15,3 1 5 16,0-2-9-16,1-7 4 16,3 0 0-16,1-1 1 15,2 0-1-15,1 2 0 16,2 3-1-16,-4-2 6 15,-2 5-9-15,-4 0 4 16,-1 2 0-16,1 0-2 16,-2 3 2-16,1 4 0 0,-1 0 0 15,2 0 3-15,1 0-8 16,1 0 5-16,2 7 0 16,6-1-2-16,0 2 4 15,2 2-2-15,0-2 0 16,-2 1 4-16,-2 4-8 15,-4-2 3-15,-4 14 1 16,2 1-1-16,-4 0 1 16,-1 0 0-16,-5-8-2 15,-4 0 9-15,-2-2-11 16,-3 0 4-16,0-2 0 16,0-1-2-16,0-3 2 15,0-3-22-15,1 0-30 0,-1-2-77 16,-2-5-97-16,0 0-303 15</inkml:trace>
  <inkml:trace contextRef="#ctx0" brushRef="#br0" timeOffset="116902.7324">24170 337 334 0,'0'0'270'15,"0"0"-193"-15,0 0 15 0,0 0-15 16,0 0-14-16,0 0-13 15,10-6-5-15,-10 6-1 16,0 0-17-16,0 0-18 16,6 4 17-16,1 20-25 15,3 12 20-15,4 10 9 16,-1 4-22-16,-1-7-7 16,-1-10-1-16,-5-8 0 15,-4-14 2-15,1-6-2 16,-3-4-2-16,0-1-5 15,0 0-16-15,0 0-23 16,0-19-68-16,-5-11-168 16,-3 4-147-16</inkml:trace>
  <inkml:trace contextRef="#ctx0" brushRef="#br0" timeOffset="117312.2701">23974 263 621 0,'0'0'217'0,"0"0"-125"16,0 0 11-16,0 0-11 0,0 0-54 15,0 0-34-15,-27 6-4 16,38-6 0-16,18 5 0 16,7-1 22-16,9 5-14 15,1-5 10-15,8-3 3 16,0 1-16-16,-1-2 1 15,-4 0-6-15,-8 0 1 16,-12-3-7-16,-12-1 6 16,-5 1-27-16,-8 1-22 15,-2 2-43-15,-2 0-35 16,0 0-58-16,0 15-219 16</inkml:trace>
  <inkml:trace contextRef="#ctx0" brushRef="#br0" timeOffset="117836.0266">24473 405 267 0,'0'0'264'16,"0"0"-164"-16,0 0-2 16,0 0 7-16,0 0-33 15,0 0-38-15,0 0-18 16,0 0 19-16,0 2-31 16,0 14-1-16,0 12 17 15,7 6 13-15,2 8-8 0,0 4 0 16,0 0-13-16,2-6 11 15,-4-10-23-15,-1-11 0 16,-1-10 3-16,-3-4-2 16,-2-5-2-16,2 0-1 15,-2 0-38-15,0 0-10 16,0 0-58-16,0-7-4 16,0-9-123-16,0-6-231 15</inkml:trace>
  <inkml:trace contextRef="#ctx0" brushRef="#br0" timeOffset="118038.0767">24419 601 204 0,'0'0'541'16,"0"0"-403"-16,0 0-41 16,0 0-20-16,0 0-30 15,0 0-17-15,64-24 8 16,-33 12 7-16,0 7-38 15,-5 2-7-15,-3 3-2 16,-7 0-12-16,-1 0-50 16,-7 0-82-16,0 6-122 15,-8 0-126-15</inkml:trace>
  <inkml:trace contextRef="#ctx0" brushRef="#br0" timeOffset="118504.2856">24743 393 387 0,'0'0'230'16,"0"0"-130"-16,0 0 28 15,0 0-28-15,0 0-35 16,0 0-34-16,0-2-31 16,9 21 21-16,5 10-14 15,-1 8 4-15,-2-2-4 16,-2 2-6-16,-3-11 8 0,-1-6-9 16,-3-8-2-1,-2-10-6-15,0-2-20 0,0 0-36 16,0 0-23-16,2-23-32 15,1-9-102-15,1-4-125 16</inkml:trace>
  <inkml:trace contextRef="#ctx0" brushRef="#br0" timeOffset="118818.2995">24971 316 269 0,'0'0'285'0,"0"0"-168"16,0 0-16-16,0 0-34 0,0 0-42 15,0 0-12-15,-16 33-9 16,1-5 9-16,-4 5-11 16,-1 6 8-16,3-5 44 15,1-2 27-15,5-10-20 16,7-10-3-16,2-4-28 16,2-5 11-16,0 4-41 15,12-1 10-15,11-5 14 16,4 5-12-16,0-6 4 15,-6 1-9-15,-2-1 0 16,-9 0-2-16,0 4-5 16,-1-4-2-16,-3 5-1 15,3-1-9-15,5-3-39 0,-1 3-98 16,3-4-151-16,1 0-253 16</inkml:trace>
  <inkml:trace contextRef="#ctx0" brushRef="#br0" timeOffset="120789.3279">26732 1013 79 0,'0'0'213'0,"0"0"-99"16,0 0 27-16,0 0 12 15,0 0-37-15,0 0-24 16,-12 0-6-16,12 0-36 16,0 0-23-16,0 0-7 15,0 0-13-15,0 0 31 16,0-8-29-16,0-4 9 15,0-7 10-15,14-5-5 0,8-2-9 16,0-4-14 0,5 4 10-16,0-11-7 0,0 8-3 15,-2 0 0 1,-4 8-2-16,-3 15 2 0,1 2-2 16,-2 4 1-16,3 0 1 15,3 0-4-15,0 0 4 16,7 0 0-16,-4 2 2 15,6 3 0-15,-3-1-1 16,-3 3-1-16,3-3 4 16,-2-2-2-16,0 2-2 15,2-3 0-15,-2 6 4 16,4-1-3-16,-5 8 2 16,1-2-3-16,-2 0 4 15,-5-3-8-15,-3-6 4 0,-1-1 0 16,-5 2-1-16,1 2 3 15,3 2-2-15,1 1 0 16,-1 0 6-16,6-1-3 16,-4-2-3-16,3-4 0 15,5 2 9-15,-2-4-8 16,3 0 9-16,-2 0-7 16,1 0 4-16,2-10 2 15,-5-2-9-15,3 2 0 16,-3-10 13-16,-2-1-11 0,3 2 3 15,-4 1-5 1,4 9 5-16,1-3-9 16,5-2 4-16,0-7 0 0,5-3 9 15,-1-2-8-15,-2-1 3 16,-2 8-4-16,-4 4 3 16,-6 3-11-16,-3 3 8 15,-5 2 0-15,1 3 0 16,-6 1 3-16,3-4-3 15,1 1 0-15,-4-4 3 16,-2 2-7-16,-1 8 4 16,-1 0-1-16,-2 0-5 15,0 0 6-15,0 0 0 0,0 0-3 16,0 0 3 0,0 0-10-16,0 4 10 0,0 3-2 15,0 0-2 1,0-1 5-16,4 1-1 0,-2 0 0 15,5 0 6-15,0 0-13 16,0 3 7-16,-1-2 0 16,3 0 3-16,0 5-2 15,4 0-1-15,3 5 0 16,2 5 5-16,2-2-10 16,0-2 5-16,2 0 0 15,-2-6 0-15,1-3 2 16,0-2-2-16,0-7 0 15,1 2 3-15,-2 9-2 0,2-2-1 16,3-1 0-16,2-9 15 16,2 0-7-16,0-13 3 15,0-5-8-15,2 8 6 16,-4-2-3-16,2-2-6 16,0 2 0-16,-1-2 2 15,-1 1-1-15,-2 2 1 16,1-2-2-16,1 4 3 15,5-2-10-15,3 4 7 16,3 2 0-16,5 1 0 16,-1 4 0-16,1 0 0 15,1 0-1-15,1 11 6 16,-5 6-12-16,2 4 7 16,-9-1 0-16,-4 0-2 15,-2-1 4-15,-5-2-1 0,-3 13-1 16,-2-7 3-16,-3 0-10 15,-3 3 7-15,-5-14-7 16,-4-1-3-16,-2-2-45 16,0-9-94-16,0 0-153 15,-6-16-535-15</inkml:trace>
  <inkml:trace contextRef="#ctx0" brushRef="#br0" timeOffset="121300.0792">28504 240 398 0,'0'0'122'0,"0"0"-38"16,0 0 46-16,0 0 11 15,0 0-48-15,0 0-6 16,2 0-2-16,0 8-37 16,5 22-33-16,2 15 13 15,2 9-12-15,0 4 7 16,-4-10-23-16,2-8 0 15,-5-14 0-15,3-8 0 0,-5-11-3 16,-2-4-16-16,0-3-60 16,0 0-18-16,0-22-58 15,-2-14-196-15</inkml:trace>
  <inkml:trace contextRef="#ctx0" brushRef="#br0" timeOffset="121789.5241">28370 238 97 0,'0'0'680'15,"0"0"-514"-15,0 0-64 0,0 0 18 16,0 0-63-16,0 0-49 16,20 5 1-16,21-5 4 15,5 0 2-15,5 0 3 16,-2 0-18-16,-6 0 0 15,-3 0-2-15,-11-5-59 16,-5 3-29-16,-6 0-109 16,-11 2-88-16,-7 0-208 15</inkml:trace>
  <inkml:trace contextRef="#ctx0" brushRef="#br0" timeOffset="122182.3143">28769 490 176 0,'0'0'411'15,"0"0"-298"-15,0 0-51 16,0 0 20-16,0 0-30 15,0 0-36-15,2 65 35 0,16-55-27 16,-2-6-7-16,-3 0 11 16,1-4-1-16,-4 0 10 15,6 0 4-15,-3-13-13 16,4-8 40-16,-5 3-40 16,-3-4-15-16,-5 6 5 15,0-2-18-15,-4 6 5 16,0 0-1-16,-17 8 6 15,-14 4 1-15,-2 0-11 16,-3 7-6-16,5 10 1 16,9 1 0-16,13 5-18 15,9-2-51-15,2-7-155 16,29-10-120-16</inkml:trace>
  <inkml:trace contextRef="#ctx0" brushRef="#br0" timeOffset="122740.8758">29123 277 539 0,'0'0'213'0,"0"0"-91"15,0 0 13-15,0 0-21 16,0 0-110-16,0 0 6 15,-4 60-4-15,13-19-1 16,2 4 2-16,-9-5-7 16,3-6 11-16,-3-8-10 15,-2-6-1-15,2-8 0 16,-2-7 2-16,0-5-2 16,0 0-2-16,0 0-3 15,4 0-61-15,4-12-32 16,0-11-80-16,3-3 76 15,-1-3-200-15</inkml:trace>
  <inkml:trace contextRef="#ctx0" brushRef="#br0" timeOffset="123069.2526">29366 338 396 0,'0'0'285'0,"0"0"-189"0,0 0 16 15,0 0-55-15,0 0-33 16,0 0 3-16,-6 4-17 16,-17 14 2-16,-1 3-11 15,-3-1-1-15,-2 2 50 16,5-1 9-16,3-6 2 16,6-1 4-16,7-6-45 15,8 1 24-15,0-6-41 0,0 3 3 16,4 2 2-16,23 2-4 15,10 4 7-15,5-2 17 16,8-2-17-16,-4-3 24 16,-3-4-35-16,-10-3 2 15,-10 0-10-15,-10 0-9 16,-13 0-125-16,0 0-205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8-13T22:23:18.856"/>
    </inkml:context>
    <inkml:brush xml:id="br0">
      <inkml:brushProperty name="width" value="0.05292" units="cm"/>
      <inkml:brushProperty name="height" value="0.05292" units="cm"/>
      <inkml:brushProperty name="color" value="#FF0000"/>
    </inkml:brush>
  </inkml:definitions>
  <inkml:trace contextRef="#ctx0" brushRef="#br0">21605 16641 415 0,'0'0'241'0,"0"0"-179"15,0 0-18-15,0 0 37 16,0 0 3-16,0 0-10 15,-47 4-9-15,42-4-33 16,-1 0 15-16,-1 0-28 16,-2 0 20-16,0 0 5 15,0 0-24-15,0 0-4 16,2 0-5-16,3 0-10 16,2 0 15-16,2 0-16 0,0 0 0 15,0 6-2-15,2-1-4 16,25 2 6-16,11 3-6 15,7-1 14-15,5-4-11 16,2 3 3-16,-1-4 0 16,-4 1 3-16,-4-4-3 15,-4 3 1-15,-7 1-1 16,-3-5 5-16,-5 4-10 16,-6-1 5-16,-2 2 0 15,-6 0-1-15,2 0 3 16,-3-1-2-16,-1-4 0 15,1 4 4-15,1-3-8 0,0 3 4 16,-1-4 0-16,-1 0 0 16,-4 4 2-16,-2-4-2 15,-2 0 0 1,0 0 2-16,0 0-13 0,0 0 11 16,0 5-12-16,0-5-3 15,0 0-19-15,0 0-14 16,0 0-16-16,0 0-67 15,0 0-32-15,0 0-95 16</inkml:trace>
  <inkml:trace contextRef="#ctx0" brushRef="#br0" timeOffset="11618.3517">13789 11671 204 0,'0'0'40'0,"0"0"-37"16,0 0-2-16,0 0-1 15,0 0 0-15,0 0 0 16,0 0-5-16,6 0 6 16,-3 0-1-16,-3 0 1 15,0 0 1-15,3 0-2 16,-3 1-6-16,0 9-34 15,0 1-151-15</inkml:trace>
  <inkml:trace contextRef="#ctx0" brushRef="#br0" timeOffset="45674.99">13824 11735 29 0,'0'0'159'0,"0"0"-123"15,0 0-22-15,0 0 18 16,0 0-10-16,0 0 31 16,-10 0 21-16,7-2 20 15,3-5-11-15,0 3-14 16,-2 0-12-16,2 0 2 16,0 0-36-16,0-1-9 15,0-4-10-15,0-1 2 0,0 3-9 16,0-1 3-16,5-3 0 15,-1 5 1-15,-2 2 0 16,-2 2-1-16,2 2 0 16,-2 0-2-16,0 0 1 15,2 0-12-15,0 0 13 16,2 8 1-16,-4 8 7 16,0 1 2-16,0-1 2 15,0-4-10-15,-10-4 11 16,1-3-4-16,1-5 2 15,0 0 27-15,0 0-5 0,1 0-6 16,3-12-6 0,2-3-20-16,0-4 9 0,2 2-7 15,0 0-3-15,0 2 17 16,2 2-16-16,8 4 3 16,4 2 15-16,-1 5-16 15,0 2 9-15,-1 0-12 16,-1 17 1-16,-7 9 16 15,-4 6-10-15,0 3 8 16,-19-2 5-16,-8-7-20 16,-2-5 0-16,-2-14-42 15,0-7-182-15,6-34-526 16</inkml:trace>
  <inkml:trace contextRef="#ctx0" brushRef="#br0" timeOffset="47722.6035">13803 11744 360 0,'0'0'180'0,"0"0"-158"15,0 0-22-15,0 0 0 16,0 0 38-16,0 0-18 0,0 0 39 15,4-85-6 1,0 74-21-16,3 3 22 0,-5 3-16 16,2 0 16-16,2 1-17 15,-2 2-36-15,2 2 5 16,1 0-6-16,1 0-1 16,4 0-4-16,-1 14 5 15,-2 8 0-15,-4 2-1 16,-5 0 6-16,0 3-11 15,0-8 12-15,-18 0 4 16,-1-7 18-16,2-4-15 16,1-8 5-16,1 0 15 15,1 0-13-15,1-18-7 0,5-6-13 16,3-6 0-16,5-1 9 16,0 1-6-16,0 5 7 15,11 3-10-15,6 3 12 16,2 5-11-16,-1 3 6 15,-3 8-6-15,-1 3 11 16,-3 0-12-16,-3 0 0 16,-3 18 0-16,-3 4 5 15,-2 5 12-15,0-6-17 16,-7 1 3-16,-10 0 23 16,-1-3-15-16,-3-3 7 15,4-5 7-15,-3-4-24 16,5-7 19-16,-2 0-20 15,5-3 3-15,2-15 3 0,1-4-6 16,9 0 0-16,0 0 0 16,0 2 2-16,0 4-9 15,11 1 7-15,5 3 0 16,0 5 1-16,-1 7-1 16,1 0 0-16,0 0-1 15,-6 7 10-15,0 14-10 16,-8 1 1-16,-2 2 0 15,0 1 17-15,-4-4-10 16,-14-2 20-16,-1-4 9 16,4-9-29-16,-1-2 20 15,3-4-17-15,0 0-10 16,1-7 29-16,2-14-27 16,3-4-2-16,2-4 0 15,5 5 8-15,0 2-18 0,0 6 10 16,0 3 0-16,12 2-5 15,1 5 5-15,3 4 0 16,-3 2 0-16,1 0-3 16,-6 14-4-16,-1 11 7 15,-7 1 0-15,0-1 5 16,0-1-5-16,-13-6 0 16,-3-6-12-16,1-5-57 15,1-7-58-15,3-3-177 16,2-20-277-16</inkml:trace>
  <inkml:trace contextRef="#ctx0" brushRef="#br0" timeOffset="49239.0723">14854 11673 338 0,'0'0'264'0,"0"0"-194"16,0 0-34-16,0 0 42 15,0 0-51-15,0 0-11 16,-29-17 6-16,29 17-2 0,0 0 2 15,0 0-6-15,0 0-6 16,0-2 48-16,0 2-43 16,6-2 13-1,2 2-3-15,-1 0-20 0,-1 0 4 16,-4 0-9-16,4 0 2 16,-6 0-10-16,0 12 16 15,0 4-2-15,-17 2 28 16,-3-2-19-16,-1-4 0 15,2-3-8-15,3-5-5 16,3-4 34-16,2 0-29 16,0 0 0-16,6-9 0 15,3-7-7-15,2-2-1 0,0-2 1 16,0 3 0 0,11-4 1-16,7 5-1 0,5 2 0 15,2 4 9-15,-2 4-6 16,2 4 12-16,-5 2-15 15,-2 0 5-15,-4 8-15 16,-6 15 10-16,-6 3 0 16,-2 6 13-16,0-3-5 15,-19 0 19-15,-6-5 9 16,3-5-23-16,1-5 40 16,2-10-44-16,5-4 6 15,-3 0 6-15,1-9-11 16,3-15-2-16,3-4-8 15,6-1 3-15,4 0-19 0,0 4 16 16,2 4 0-16,14 6 1 16,1 5 4-16,4 6-5 15,-1 4 0-15,-1 0 2 16,4 0-10-16,-3 17 8 16,-7-2 0-16,-1 3 8 15,-10 1 0-15,-2 1 8 16,0-5 11-16,0-1-22 15,-16 1 42-15,-1-8-43 16,-1 0-4-16,3-5 17 16,1-2-14-16,3 0 1 15,-3-13-4-15,5-10 9 16,5-4-25-16,2 1 16 16,2 0-4-16,0 3-2 15,11 6 6-15,5 3 0 0,1 2-4 16,1 8 9-16,3 4-20 15,-2 0 15-15,-1 0 0 16,-1 7 2-16,-5 8-1 16,-3 5 6-16,-9 0-5 15,0 2 15-15,0-1-9 16,-16 0-8-16,-1-8 0 16,-4-3 5-16,6-10-5 15,-3 0-4-15,5-7-20 16,5-19-100-16,4-4-158 15,4 0-491-15</inkml:trace>
  <inkml:trace contextRef="#ctx0" brushRef="#br0" timeOffset="67000.6657">13865 11664 293 0,'0'0'157'16,"0"0"-96"-16,0 0 10 16,0 0 3-16,0 0-11 0,0 0 16 15,0 0-18-15,-27-22 0 16,27 18-3-16,0-1-31 15,0 2 11-15,0 1 3 16,0 2-5-16,0 0 14 16,-2 0-25-16,2 0 10 15,-2 0-4-15,2 0-27 16,0 0 16-16,0 0-20 16,0 0 1-16,0 0 1 15,2 0 1-15,11 0-3 16,3 0 2-16,-1 0 8 15,3 0-6-15,3 0-1 0,-4-6-1 16,-1 2 21-16,1 1-20 16,-5 2 6-16,1 0-1 15,-2 1-2-15,-1-3 2 16,-2 3-8-16,-1 0 1 16,-1 0 2-16,2 0-1 15,-2 0-2-15,3 0 4 16,1 0 3-16,2 0-3 15,1-2-4-15,1 0 0 16,-3 2 5-16,3 0-2 16,-3 0-3-16,-5-2 0 15,3 2 9-15,-2 0-13 16,0 0 4-16,-1 0 0 16,1 0 0-16,0 0 0 0,2 0 0 15,-1 0 1-15,-1 0 8 16,0 0-11-16,2 0 2 15,-1 0 0-15,-1 0 2 16,0 0 1-16,2 0-3 16,-3 2 0-16,3 0 7 15,1 0-10-15,-4 1 3 16,3-3 0-16,-1 1 1 16,2-1 0-16,1 0-1 15,-3 0 7-15,4 1-1 16,-5-1 1-16,1 0-7 15,0 3 2-15,-2-3 2 16,1 0-4-16,-1 0 0 16,1 3-1-16,0-3 8 15,0 1-12-15,-1-1 5 0,3 2 0 16,-2 2-1-16,4-4 2 16,-2 2-1-16,4-2 0 15,-2 3 8-15,0-1-12 16,3-1 4-16,-5 1 0 15,-1-2-1-15,2 2 1 16,-2-2 0-16,3 2 0 16,-1-2 8-16,1 0-12 15,-1 0 4-15,2 0 0 16,-3 0 3-16,3 2-2 16,-4 1-1-16,-1-2 0 0,1-1 9 15,0 4-13-15,-2 0 4 16,1-1 0-16,-1-2 4 15,6 1-4-15,1-2 0 16,0 0 6-16,3 0-1 16,-1 0-3-16,1 0-2 15,-3 0 0-15,-6 0-1 16,-2 0 1-16,-5 0 0 16,0 0-1-16,0 0-2 15,0 0 1-15,0 0-15 16,0 0-31-16,0 0-27 15,0 0-156-15,-10-15-252 16</inkml:trace>
  <inkml:trace contextRef="#ctx0" brushRef="#br0" timeOffset="68177.4753">14219 11442 351 0,'0'0'137'16,"0"0"-74"-16,0 0 20 16,0 0 35-16,0 0-28 15,0 0-8-15,-11-3 6 16,11 3-18-16,0 0-24 16,0 0-16-16,0 0-4 15,0 0 42-15,0 0-40 0,-2 0 1 16,2 0 10-16,0 0-14 15,0 0-5-15,0 0-17 16,0 0 5-16,0 0 2 16,0 0-6-16,2 0-4 15,11 5 26-15,1 2-4 16,-1 0-1-16,1 0-12 16,1 0-8-16,-1 1 31 15,-1 2-32-15,1-3 8 16,-4 2 4-16,3 2-7 15,-3-5 5-15,-1 3-10 0,-1-3 4 16,2-1-2-16,-4 2-2 16,-1-2 0-16,1 0 2 15,-2-1-2-15,2 1 6 16,-2 1-6-16,-2-3 0 16,0 3-4-16,1-4 4 15,-1 1 0-15,0-2 3 16,-2-1-3-16,2 0 2 15,-2 0-2-15,0 0 3 16,0 0-1-16,0 0-2 16,0 0 0-16,0 0 9 15,0 0-8-15,0 0 12 16,0 0-13-16,0 0 7 16,-2 0 1-16,-7 4-8 15,0 0 0-15,-2 2-1 0,0 5 4 16,-5 0 0-16,3 5-3 15,-5 6 1-15,1 3-3 16,-4 7 3-16,-1 5-1 16,2-1 12-16,4-1-6 15,0-7 7-15,7-6-13 16,5-10 10-16,4-5-6 16,0-7-4-16,0 0 0 15,0 0 4-15,0 0-3 16,0 0 3-16,0 0-4 15,0 0 3-15,0 0-8 16,0 0 5-16,0 0-6 0,0 0 1 16,0 0-32-1,0 0-45-15,4 0-109 0,1-13-349 16</inkml:trace>
  <inkml:trace contextRef="#ctx0" brushRef="#br0" timeOffset="70731.1386">14854 11690 424 0,'0'0'153'0,"0"0"-114"0,0 0 33 15,0 0-10 1,0 0-6-16,0 0-33 0,0 0-8 15,25-38 20-15,-13 28-32 16,-1 3 5-16,-3 2 21 16,-4 3-6-16,1 2 1 15,-2 0-24-15,-1 0 0 16,2 0 3-16,-1 8 5 16,-3 10 20-16,0 4 4 15,0 0-30-15,-3-2 15 16,-11-8-15-16,2-3 1 15,-2-8 40-15,1-1-9 16,4 0 4-16,-5 0 8 0,5-11-31 16,3-13 7-16,0-2-22 15,6 3 0-15,0 0 18 16,0 3-17-16,2 3 1 16,11 5-2-16,5 3 9 15,1 3-13-15,0 5 4 16,3 1 0-16,-5 0 4 15,-3 4-1-15,-3 14-3 16,-7 10 5-16,-4 2 3 16,0 1 2-16,-17-3-8 15,-10-6 1-15,0-4 34 16,3-7-20-16,5-4 10 0,6-5 6 16,1-2-30-16,2 0 23 15,1-11-26-15,3-8 3 16,4-1-6-16,2-1 3 15,0 7 0-15,0 3-2 16,13 2 5-16,1 7-11 16,1 2 8-16,-1 0 0 15,-4 4 8-15,-3 16-8 16,-7 6 10-16,0 4 12 16,-15 3-19-16,-14-4 7 15,-8-6-10-15,2-19-54 16,1-10-164-16</inkml:trace>
  <inkml:trace contextRef="#ctx0" brushRef="#br0" timeOffset="79244.471">13370 12753 92 0,'0'0'124'0,"0"0"-70"15,0 0-12-15,0 0 3 16,0 0-10-16,0 0-8 15,0 0-14-15,9 0 0 16,-9 0 16-16,0 0-17 16,0 0 1-16,0 0 15 15,0 0 3-15,0 0 4 16,0 0-4-16,0 0 1 16,0 0 12-16,0 0-20 15,0 2 7-15,0-2-1 16,0 0-11-16,0 0 3 15,0 0-11-15,0 0-5 0,0 0 23 16,0 0-21-16,0 0 9 16,0 0 8-16,2 0 2 15,-2 0 3-15,2 0-14 16,-2 0-8-16,0 0 22 16,5 0-30-16,-1 0 9 15,5-8 8-15,2-6 4 16,2-5 4-16,4-6-7 15,2-1-11-15,3-4 32 16,3-2-20-16,0-3 3 0,2-1 2 16,2-2-14-1,0 1 12-15,-5-2-20 0,0 3 4 16,-6 7 12-16,-2 0-17 16,-5 5 3-16,-4 5 4 15,-3 0-1-15,3 6 12 16,-1-4-14-16,4 1-4 15,0 0 25-15,2-5-25 16,1 2 2-16,2-3 3 16,-3-2-6-16,-3 4 6 15,-1 1-6-15,0 5 0 16,-4 3 3-16,0 2-3 16,-4 1 0-16,3 0 7 15,-3 2-5-15,0-1 5 16,2-2-7-16,0-3 1 15,0-1 4-15,-2 1-5 0,0-1 0 16,0 3 0-16,0-1 2 16,0 2 2-16,0-1-4 15,0-3 0-15,0 0 2 16,0 0-1-16,0 1-1 16,0 1 3-16,0 2-1 15,2 0 3-15,0-1-5 16,0 1 0-16,-2 4-1 15,4-1 3-15,-4 2-2 16,0 0 2-16,0 0-1 16,0 0 4-16,0-1-5 0,0 0 0 15,0 3-3 1,0 0 3-16,0 2 0 0,0 0-2 16,0 0-4-1,0 0-9-15,0 0-49 0,0 0-66 16,0 5-81-16,0 8-58 15,-6-5-88-15</inkml:trace>
  <inkml:trace contextRef="#ctx0" brushRef="#br0" timeOffset="80113.0187">13581 12296 208 0,'0'0'272'0,"0"0"-186"16,0 0-31-16,0 0 12 15,0 0 7-15,0 0-8 16,-23 9-12-16,23-9 1 16,0 0-19-16,0 0-12 15,0 0 57-15,0 0-15 16,0 0-1-16,0 0-14 0,0 0-10 15,0 0 11 1,0-3-12-16,10-11-19 0,5-2 35 16,10-4-35-16,0 0 7 15,4 0-5-15,0 2-9 16,-6 4 3-16,-6 2-13 16,-8 4 6-16,-4 6-2 15,-3 2-8-15,0 0 0 16,-2 0 6-16,0 0-3 15,0 0 3-15,0 0-6 16,0 0 0-16,0 0 1 16,0 0-1-16,0 0 0 15,0 0-2-15,0 0 6 16,0 0-2-16,0 0-2 0,0 0 0 16,2 8 8-1,5 6-6-15,-1 4 2 0,4 6 5 16,0 4 3-16,1 1 5 15,3-3-7-15,-1 3-6 16,-1-7 20-16,-3-4-22 16,-3-4-2-16,-4-4 9 15,0-4-7-15,0-4 3 16,-2-2-5-16,0 0 0 16,0 0-17-16,0 0 12 15,0 0-41-15,0 3-30 16,0 2-69-16,0 5-131 15,0-4-358-15</inkml:trace>
  <inkml:trace contextRef="#ctx0" brushRef="#br0" timeOffset="111850.595">14833 11676 144 0,'0'0'51'0,"0"0"-33"16,0 0-1-16,0 0 1 15,0 0 23-15,0 0-22 16,0 0-4-16,0 0 25 0,0 0-8 15,-43 42 2-15,43-42 15 16,0 0-13-16,0 0 10 16,-2 0-34-16,2 0-3 15,0 0 27-15,-3 0 13 16,3 3-13-16,-2-3 3 16,2 0-34-16,0 1 20 15,0-1-21-15,0 0-2 16,0 0 17-16,0 0-9 15,0 0 10-15,0 0-2 16,0 0-15-16,0 0 2 16,0 0-5-16,0 0 0 15,0 0-7-15,0 3 4 0,0-3-23 16,0 4-30 0,0-3-60-16,0 6 17 0,0-4-62 15,0 1 29-15,0-4-83 16</inkml:trace>
  <inkml:trace contextRef="#ctx0" brushRef="#br0" timeOffset="112588.8896">14817 11730 94 0,'0'0'188'15,"0"0"-143"-15,0 0-35 16,0 0 19-16,0 0 18 15,0-1-8-15,0-7 10 16,0-1-12-16,6 0-7 16,4-5 16-16,3-2-5 15,3 3-3-15,3-5 2 0,4-2-25 16,1-1 14-16,3-4-23 16,-3 4-5-16,-1-2 10 15,1 1-9-15,-3 4 1 16,-2 0-3-16,-3 2 9 15,-3 4-2-15,-1 2-3 16,-4 0 0-16,1 2 16 16,3-5-20-16,1 4 3 15,0-4-3-15,1-1 7 16,1 0-10-16,1 1 3 16,-1-1 0-16,1 1 1 15,-3 3 0-15,-3 2-1 16,-2 0 0-16,-1 3 8 0,-3-2-9 15,6-1 1-15,-4 0 0 16,3-2 15-16,-1-2-13 16,4-4 0-16,1 2-2 15,1-1 10-15,-1 3-17 16,-4 5 7-16,0 0 0 16,-5 4-1-16,1-1 2 15,-3 2-1-15,-2 0 0 16,2 0 7-16,2 0-12 15,1-4 5-15,4 1 0 16,-2-2-1-16,-1-1 1 16,1 3 0-16,-2 0 0 0,-1 3-6 15,-4 0 3 1,0 2-19-16,0 0-9 0,0 0-11 16,3 0-70-16,-3 0-67 15,0 0-78-15</inkml:trace>
  <inkml:trace contextRef="#ctx0" brushRef="#br0" timeOffset="115805.7543">15113 11474 103 0,'0'0'145'0,"0"0"-130"15,0 0 2-15,0 0 16 16,0 0-1-16,0 0 20 15,69-102-9-15,-53 84-1 16,-1-3-6-16,1 2-12 16,-1 1 17-16,-1-3 6 15,-1 1-11-15,3 3 9 16,0-6-17-16,4 1 2 16,-3-3 4-16,6-1-23 15,-3 1 13-15,2 4-12 16,-2 0-6-16,-2 3 21 0,-3 4-18 15,-1 1 1 1,-5 6-3-16,0 1 0 0,-3 2-6 16,-1-1-1-16,0 1 0 15,1-1 7-15,1 0-5 16,-3 4-1-16,-2-2 5 16,3 2-1-16,-2-2 6 15,-1 0-8-15,2-1-1 16,3 0 16-16,-3 0-17 15,2-3 3-15,2 0-1 16,-2 0 3-16,1 0-7 16,-1-1 1-16,4-1 0 15,-2 1 6-15,-1-1-5 0,-1 0-1 16,2-1 4-16,-2 0 5 16,1 1-11-16,-1 1 2 15,4-4 0-15,-2 3 9 16,1-3-9-16,0-2 4 15,2 0-4-15,-4 2 5 16,-1 2-7-16,1 0 2 16,-2 1 0-16,0 4-2 15,-3 1 5-15,0-1-3 16,0-2 1-16,0-1 4 16,2-3-7-16,3-2 2 15,0-1 0-15,0 2 0 0,-3-2 0 16,3 3 0-16,-5 2 0 15,0 1 3-15,3-1-3 16,-5 4 0-16,5-2 0 16,-5-1 0-16,2 3 0 15,0-5 0-15,0 1-1 16,2 2 3-16,-2 0-5 16,1 2 0-16,-3 1 3 15,0 0-5-15,2 1 5 16,-2-1-3-16,0 1 3 15,2 1-17-15,-2 2 7 16,0 0-8-16,0-2-11 0,2-1 27 16,0-1-24-1,-2 0 8-15,3 0 8 0,0-2 6 16,-3 3 2-16,2-4 2 16,0 2 0-16,0-2-4 15,2-1 7-15,-1 1-3 16,3-5 4-16,0 1-1 15,2 1 7-15,-2-1-10 16,1 4 6-16,-1-3-3 16,0 1-3-16,-2 4 0 15,0-3 2-15,1 0-2 16,-1 2 1-16,2-2-1 16,0-1 0-16,-2 4 0 15,-2-4 0-15,2 4 0 16,1-1 1-16,-1 0 0 0,0 0-2 15,1 0 1-15,0-2 0 16,1-1 0-16,1-4 0 16,2-1 0-16,0-3 0 15,0 3 1-15,-1-3 0 16,2-1-1-16,-3 0 0 16,1 0-2-16,1 4 2 15,0-3 0-15,2 1 0 16,0-2 2-16,3-1-2 15,-1 0 0-15,3-1 0 16,-1 1-2-16,-1 4 2 16,-1-2 0-16,-1 3 1 0,-4 2 0 15,3-1-1-15,-2 1 0 16,-2 0 0 0,2 3-2-16,-5-3 3 0,3 3-1 15,2-3 2-15,0-1-1 16,2 1 0-16,-2-4-1 15,2 2 0-15,0 0-1 16,1 0 1-16,-4 1 0 16,1 1 1-16,-3 1 2 15,4 1-1-15,-4 2-2 16,3-1 0-16,3-2 9 16,1-3-9-16,1-2 0 15,1 0 3-15,1 0-1 0,-3 0 2 16,-3 1-4-16,2 2 1 15,-3-1 9-15,2 4-9 16,-2-2 0-16,2-2 4 16,-2 4-4-16,0-4 5 15,0 2-6-15,2-1 3 16,-2 1-5-16,0 3 3 16,2-1-1-16,-2 0 0 15,0 1 1-15,-3 4 2 16,1-3-3-16,0 1 1 15,0-2-1-15,-1 1 0 16,3-5 0-16,1 4 1 0,-2-3 0 16,5 0 1-16,-1 0-2 15,1-2 0-15,1 3-4 16,-3 0 4-16,-1-1 0 16,4 0 2-16,-3-1-2 15,0-1 4-15,1 2-4 16,-4 2 0-16,3 1-3 15,-1 0 3-15,3-2 0 16,0 2-1-16,0-3 2 16,6-2 2-16,-6 2-3 15,3-2 0-15,-1-2-1 16,-3 4 1-16,0-3 0 16,-3 3-1-16,1 0 2 15,-6 3 2-15,0 0-3 16,1 0 2-16,-1-1-4 0,5-3 2 15,0-1 0-15,6-2 4 16,-1-1-4-16,-1-2 2 16,3 4-2-16,-5 1 3 15,0-1-7-15,1 6 4 16,-6 0 0-16,1 3 0 16,-1 1 1-16,-1-2 3 15,0 0-4-15,1-4 1 16,3-1-2-16,2-4 1 15,2-1 0-15,-2 3 0 16,3-3 1-16,-5 2 2 16,-1 3-3-16,-2 1 1 15,-2 3-4-15,-2 0 3 0,2 0 0 16,1 0 4 0,1-2-3-16,4-4 3 0,1-2-4 15,2-2 5-15,3-2 10 16,1 0-12-16,-1-3 4 15,2 3 4-15,0 1-7 16,-5-4 10-16,5 3-11 16,-4 0 3-16,-4 2 15 15,3 0-12-15,-1 3 2 16,1-2 11-16,1 0-10 0,-1 5-2 16,-1-2-10-1,-2 1 3-15,-1 3-3 0,0-4 0 16,-2 2 0-16,0 0 4 15,-1 2-4-15,-2 0 6 16,3-2-6-16,-4 2 2 16,4-3-5-16,-3 1 3 15,2 2 0-15,3-2 2 16,-2 0-1-16,2 0 1 16,-5-1-2-16,3-4 2 15,0-1-9-15,0 0 7 16,1 1 0-16,1 0 1 15,-2 3 0-15,2 2 1 16,-2 2-2-16,-1-2 2 16,4 2-7-16,-2-2 5 0,1 0 0 15,-1 0-4 1,4-1 7-16,-1 2-3 0,1-5 0 16,1 2 3-16,0-4-9 15,3 2 6-15,-3 0 0 16,1 2 0-16,-4 0 2 15,4 2-2-15,-3-1 0 16,0 3 2-16,1 1-4 16,-4 0 2-16,3 0 0 15,1-3-2-15,-1 0 4 16,0-1-1-16,2 0-1 16,-2-2 3-16,3 1-6 15,-1 0 3-15,-1 0 0 16,-1 0-1-16,-1 0 2 0,2 0 1 15,-1 0-2-15,3-2 4 16,1 0-8-16,-2-2 4 16,3 2 0-16,-1-1 0 15,-1 0 1-15,-1 0 0 16,-1 2-1-16,-4 3 3 16,1-1-7-16,-2 2 4 15,2-2 0-15,0 0 0 16,1-1 1-16,2 0-1 15,3-3 0-15,1 0 5 0,2 3-12 16,2-5 7 0,-2 0 0-16,0-4 0 15,-2 3 3-15,-6 2-2 0,2 1-1 16,-3 5 3-16,-3 3-9 16,1 1 6-16,0-2 0 15,2-2 0-15,4 0 2 16,-1-3-2-16,5 0 0 15,-1-1 6-15,-1-3-10 16,3 1 4-16,-5 2 0 16,1 4 1-16,-3 3 0 15,-5 3-1-15,-1-1 0 16,-2 3 6-16,1-2-11 16,-2 1 5-16,5-4 0 15,1 0 3-15,-1-2-1 0,2 0 0 16,0 0-2-1,0 2 5-15,-2 2-6 16,0 2 1-16,-5 0 0 0,-2 5-2 16,0 0 2-16,0 0-32 15,0 5-113-15,-9 10-75 16,-5 3-186-16</inkml:trace>
  <inkml:trace contextRef="#ctx0" brushRef="#br0" timeOffset="117110.5215">16471 9402 105 0,'0'0'115'0,"0"0"-90"16,0 0 5-16,0 0 26 15,0 0 2-15,0 0 8 16,0 0-1-16,-31 12-13 16,28-10 14-16,1-2-16 15,2 2 8-15,-3-2 10 16,3 3-18-16,0-1-3 16,-2 0-5-16,2-1-29 15,0-1 18-15,0 0-16 16,0 0-7-16,0 0 16 15,7 0-21-15,13-1 39 16,7-13 17-16,6-7-39 16,3-2 16-16,3-4-23 0,-4 3-11 15,1 1 23 1,-7 2-25-16,-3 3 7 0,-6 6-7 16,-8 5 11-16,-4 2-12 15,-8 5 1-15,0 0 0 16,0 0 21-16,0 0-16 15,0 0 7-15,0 0 2 16,0 0-7-16,0 0-2 16,0 0-5-16,0 2 0 15,0 4 21-15,0 5-16 16,2-2 7-16,-2 5 7 16,0 2-17-16,0 3 19 15,0 0-21-15,0 3 2 16,0 0 16-16,-4-2-17 0,-2 1 9 15,1-6-8 1,0-2 9-16,1-6-18 0,4 0 7 16,-2-5 0-16,2-2 4 15,0 0-2-15,0 0-2 16,0 0 2-16,0 0 8 16,0 0-6-16,0 0-4 15,0 0 1-15,-7 0 33 16,-2 0-24-16,-7 0-1 15,-1-5 4-15,-5-1-8 16,-3 1 10-16,0-3-10 0,-2 0-5 16,1-1 27-1,4 1-27-15,4 2 0 0,2 6 0 16,9 0 0-16,3 0-5 16,2 0-10-16,2 0-43 15,0 0-10-15,0 4-103 16,0 6-165-16,4-1-299 15</inkml:trace>
  <inkml:trace contextRef="#ctx0" brushRef="#br0" timeOffset="123614.6438">18546 6994 99 0,'0'0'89'0,"0"0"-73"15,0 0-12-15,0 0 35 0,0 0 10 16,0 0-25-16,0 0-5 15,-13 17-14-15,13-14 1 16,0-1-4-16,0-2-2 16,0 0 0-16,0 0 35 15,0 2-14-15,-5 2 10 16,-2-1-23-16,-1 3 1 16,1-5-13-16,2 4 4 15,-1-4-9-15,1 1 9 16,3 0-7-16,-2-2 7 15,4 0 4-15,0 0-1 16,0 0 27-16,0 0 17 16,0 0-7-16,0 0 6 0,0 0-38 15,0-2 6-15,0-1 21 16,0-3-14-16,4-3 18 16,7-2-14-16,3 4-2 15,-1 2 24-15,3 0-19 16,-5 3 3-16,0 2-1 15,0 0-30-15,-2 0 9 16,-3 4-9-16,2 14 0 16,-8 2-10-16,0 5 10 15,-6-4 0-15,-15 2 6 16,-2-6-5-16,1-3 11 16,2-6-9-16,0-4 0 15,2-4 23-15,3 0-14 0,4 0 3 16,1-1 9-16,6-13-18 15,0 1 1 1,4-1-7-16,0 0-3 0,0 4 2 16,0-1 1-16,4 1 0 15,10 1 5-15,1 4 8 16,3 0-15-16,-1 3 2 16,-1 2 0-16,-3 0 2 15,-1 0-2-15,-5 0 0 16,-7 4-1-16,0 8-13 15,0 4 14-15,-3 0 12 16,-13 1-12-16,1-5 46 16,-1-7-10-16,5-1 0 0,2-4 3 15,2 0-34 1,3 0 7-16,2-9-12 0,0-11 0 16,2-5-4-16,0-3 11 15,0-3-7-15,0 4 0 16,13 3 6-16,3 4-13 15,-1 4 7-15,3 6-3 16,-5 5-5-16,3 3 9 16,-3 2-1-16,1 0 0 15,-3 14 7-15,-5 13-7 16,-6 7 0-16,0 2 3 16,-8 3 37-16,-17-8-17 15,3-4 13-15,0-8 4 0,6-7-31 16,1-5 19-16,6-7-20 15,-1 0-2-15,4 0 21 16,4-21-27-16,0-7 0 16,2-6-3-16,0 1 11 15,0 0-17-15,13 7 9 16,0 6 0-16,3 8-4 16,0 4 5-16,-3 6-1 15,3 2 0-15,-1 0 2 16,3 10-13-16,-3 22 11 15,-7 10 0-15,-4 7 15 16,-4-1-10-16,0-1 11 0,-21-8 14 16,1-7-29-16,3-10 25 15,1-9-13-15,5-6-13 16,0-7 32-16,2 0-29 16,0-14 2-16,0-18-5 15,2-9-7-15,7 0 2 16,0-2-6-16,0 7 7 15,0 6-8-15,3 10 12 16,6 8 0-16,1 6-4 16,2 4 4-16,1 2-8 15,3 0 8-15,-1 25 0 16,-4 9 11-16,-9 3-9 16,-2-1 9-16,0-4-11 0,-8-6 11 15,-10-7-22 1,-2-7-9-16,0-9-96 15,2-3-230-15</inkml:trace>
  <inkml:trace contextRef="#ctx0" brushRef="#br0" timeOffset="156546.4679">27623 7113 106 0,'0'0'83'0,"0"0"-22"16,0 0-10-16,0 0 3 0,0 0 33 15,0 0-41-15,0 0-14 16,0 0 7-16,-24-9-3 16,24 5 1-16,-3 3-28 15,1-2-5-15,-2 2 7 16,-3-2-10-16,3 3-1 15,-8 0 0-15,4 0 0 16,3 0 1-16,-2 0 12 16,5 0-9-16,0 0 31 15,2 0-19-15,0 0 11 16,0-4 5-16,0-6-17 16,0-6-4-16,11-1-3 15,7-6-3-15,0 1 17 0,2 4-15 16,0-2 12-1,0 8 8-15,-5 2-6 0,-3 4 7 16,-8 6-28-16,-4 0 5 16,0 0-15-1,0 26 21-15,0 13-11 0,-18 2 10 16,-13 1-4-16,0-11 7 16,-1-8-13-16,6-10 1 15,11-8 50-15,1-2-33 16,5-3 15-16,5 0 0 15,2-23-2-15,2-12-31 16,0-10-2-16,4 2 2 16,16 2-5-16,-3 9 5 15,2 8 0-15,-6 8-1 0,-2 6 4 16,0 2-8-16,-2 8 5 16,-2 0-1-16,0 0-8 15,-1 15 13-15,1 11-4 16,-7 3 6-16,0-1-6 15,0-2 8-15,0-2-8 16,0-4 0-16,-11-6 14 16,-3-2-10-16,5-6-4 15,-4-6 7-15,-1 0-6 16,-3 0 8-16,-3 0-9 16,-1-16 1-16,6-6-9 15,1-2 8-15,8 0-3 16,6-3 3-16,0 8-2 0,0 1-1 15,0 6-2 1,6 3 4-16,8 2-11 0,4 5 12 16,4 2-3-16,1 0 3 15,1 9 0-15,-4 14 0 16,0-2 0-16,-9 5 0 16,-4 3 2-16,-7-5-1 15,0 1-1-15,-7-4 4 16,-17-3 0-16,-3-4 5 15,-2-4-9-15,0-8 0 16,5-2 3-16,-1 0-3 16,2-12-2-16,4-10 0 0,-1-4-2 15,7-2-1-15,5 0-6 16,8 0-3-16,0 6 3 16,5 2 6-16,13 4-8 15,0 8 13-15,1 3-3 16,-3 5 2-16,0 0-3 15,-2 0 4-15,-8 21-7 16,-6 4 17-16,0 10-10 16,-29 1 8-16,-11-3-8 15,-1-16-137-15,13-17-425 16</inkml:trace>
  <inkml:trace contextRef="#ctx0" brushRef="#br0" timeOffset="157922.8229">27459 6938 308 0,'0'0'168'0,"0"0"-141"15,0 0 46-15,0 0 7 16,0 0-5-16,0 0-5 15,-21-4-16-15,21 4-12 16,0 0-33-16,0 0-2 16,0 0 18-16,0 0-25 15,0 0 0-15,0 0 0 0,5 0-2 16,13 7 2-16,3 5 0 16,2-1 3-16,-3-1-4 15,-2-5 1-15,-4 6 0 16,-6-1-1-16,-6 1 1 15,-2 0-4-15,0 7 0 16,-17 1 4-16,-12-1 3 16,2-3-3-16,-2-4 0 15,9-8 0-15,5-3 4 16,3 0-3-16,10 0-1 16,2-18-21-16,0-18 5 15,14-12-33-15,17-3 32 16,4 0 0-16,-1 10-9 15,-1 12 18-15,-4 9 8 16,-4 6 0-16,-6 9 5 0,-1 5-1 16,-2 0 1-1,-5 17 27-15,-6 17-1 0,-5 12 11 16,0 5-11-16,-21 7-21 16,-12-7 33-16,-7-9-21 15,2-10 13-15,3-14 16 16,6-10-13-16,8-8-4 15,3 0-3-15,5-26-31 16,5-18 0-16,8-12-4 16,0-1-28-16,6 8-44 0,19 11-63 15,-6 12-137-15</inkml:trace>
  <inkml:trace contextRef="#ctx0" brushRef="#br0" timeOffset="160063.8693">28319 5622 360 0,'0'0'82'16,"0"0"-42"-16,0 0 36 0,0 0-12 15,0 0-12-15,0 0 1 16,0-2-33-16,0 2 29 16,0 0-29-16,0-2 14 15,0 2 12-15,0 0-17 16,-2 0-7-16,0 0-7 15,-3 0-11-15,-2 0 34 16,-4 0-28-16,-2 6-9 16,-3 1 13-16,5-2-6 15,2 1 0-15,4-2-1 16,5-1 2-16,0-3 12 16,0 0-21-16,0 0 0 15,0 0 7-15,0 0-2 0,18-8-2 16,14-18 22-1,12-8-10-15,5-9 41 0,1-3-36 16,-4-2-9-16,-1-1 7 16,-5 5-4-16,-7 3-4 15,-6 9-2-15,-10 10 7 16,-5 9 3-16,-8 8-16 16,-4 5 0-16,0 0 21 15,0 0-11-15,0 0-3 16,0 0-9-16,0 0 8 15,0 0-19-15,0 0 11 16,0 0-2-16,0 0 0 16,0 0 4-16,0 0-1 15,0 11-1-15,0 14 4 0,0 6-4 16,0 8 0-16,0 0 0 16,0 6 10-16,0-3-6 15,0-4 4-15,0-5-8 16,0-8 12-16,2-5-15 15,1-3 3-15,-1-7 0 16,-2-6 4-16,0-1-3 16,0-1 1-16,0 3-2 15,0-1 6-15,0-1-6 16,0-1 0-16,0-2 0 16,0 3 8-16,0-3-5 15,-9 0 13-15,-13 0-1 16,-5 0-1-16,0 0 18 0,-2 0-13 15,5-8 6 1,2-5 14-16,3 1-26 0,4 5 0 16,3-1-13-16,2 1-25 15,1 7 13-15,-5 0-131 16,-7 12-208-16,-6 10-377 16</inkml:trace>
  <inkml:trace contextRef="#ctx0" brushRef="#br0" timeOffset="161049.3063">28315 5729 371 0,'0'0'144'0,"0"0"-112"15,0 0-5-15,0 0 47 16,0 0 14-16,0 0-49 15,-5 0-14-15,22-14 14 16,8-4-33-16,4-4 31 16,2-4-18-16,5-3 15 15,4 1 9-15,-2-2-16 16,0-2-2-16,-7 4 2 16,-4 5-26-16,-12 6 32 15,-7 8-30-15,-6 6-3 16,-2 3 25-16,0 0-11 15,0-2 4-15,0 0 6 16,0 0-19-16,0 2 22 0,0-2-27 16,0 1 0-16,0 1 12 15,0 0-10-15,0 0 1 16,0 0-3-16,0 0 4 16,0 0-18-16,0 12 12 15,0 14 2-15,0 11 18 16,0 6-15-16,0-2 6 15,0-2-6-15,0-5 11 16,0-8-12-16,0-10-2 16,-2-7 0-16,-1-2-5 0,3-5 10 15,-3-2-5-15,1 0 9 16,-7 0 1-16,-3 0 23 16,-13-4-8-16,-4-10-12 15,-2-2 28-15,-1-1-25 16,6 1 5-16,1 0-5 15,8 7-2-15,3 0-18 16,7 4 4-16,5 5-32 16,2 0-55-16,0 0-243 15,0 0-384-15</inkml:trace>
  <inkml:trace contextRef="#ctx0" brushRef="#br0" timeOffset="167637.9765">27737 6800 208 0,'0'0'55'15,"0"0"-32"-15,0 0-16 16,0 0 11-16,0 0 14 16,0 0-16-16,0 0-4 15,-2 5-7-15,2-5 2 16,0 0 10-16,0 0 20 16,0 0 28-16,0 0 8 15,0 0-25-15,11-5 9 0,2-9-8 16,3 2-33-16,-1-3 27 15,3-1-33-15,3 1 0 16,0-4 19-16,4-3-9 16,-3 0 2-16,3-2 5 15,0-2-26-15,-6 0 33 16,2 0-34-16,-6 2 4 16,-1 2 14-16,-1 0-7 15,-2 1 8-15,0 1-9 16,0 3 1-16,3-4 2 15,-3 1-13-15,3 3 0 16,-2-2 12-16,-1 4-11 16,1-2 4-16,-1-1-5 15,1 0 14-15,-4 1-15 16,1 3 1-16,-5 3 0 0,0 1 11 16,0-1-10-16,-2 4 5 15,2-1 3-15,3-3 3 16,1-1-7-16,4-3-5 15,-1-4 0-15,2 4-1 16,-2-2 4-16,-2 5-3 16,-2 3 0-16,0 1 11 15,-3 2-17-15,-2 2 6 16,1 2 0-16,-3-3 8 16,2-2-5-16,0-1 8 15,2-4-11-15,1 1 12 16,2-2-20-16,0 1 8 0,-1-2 0 15,3 0 1-15,0-3 0 16,2 1-1-16,-5 0 0 16,1-2 11-16,-3 6-14 15,2 0 3-15,-2 1 0 16,-2 0 4-16,0-1-4 16,2 3 0-16,1-3 0 15,4-5 7-15,0 1-16 16,0-4 9-16,1 1 0 15,4-2-1-15,-1 1 1 16,1 2 0-16,-3 2 0 16,1-1 10-16,-4 3-19 0,3 0 9 15,1-2 0 1,1-1 0-16,0-1 3 0,1-3-3 16,1 2 0-1,1-3 8-15,-1-1-15 16,3 1 7-16,-5 2 0 0,1 1-1 15,1 2 4-15,-5 2-3 16,1 3 0-16,-3-5 10 16,2-1-19-16,1 0 9 15,-5-2 0-15,4 0 1 16,-2 0 0-16,1-2-1 16,5 0 0-16,-3-1 9 15,2 5-19-15,-2 1 10 16,-2 0 0-16,2-1 6 15,-2 0-6-15,4 2 0 0,-1-5 0 16,1 4 10-16,-2-3-18 16,1-1 8-16,-2 4 0 15,-1 1 1-15,1 2-1 16,-4 0 0-16,3 2 0 16,-3-2 12-16,6 0-14 15,-1-1 2-15,0-1 0 16,3 2 3-16,-2-4 0 15,0 3-3-15,1-6 0 16,1 3 11-16,-1 0-18 16,-4 3 7-16,2 0 0 15,-2-1 5-15,0 1-3 0,7-4-2 16,-3 1 0 0,1-2 12-16,1-1-21 0,-3 2 9 15,0-3 0-15,1 0 0 16,-1-2 2-16,1 4-2 15,-1-2 0-15,-3 4 8 16,3 1-18-16,0-1 10 16,1 0 0-16,3 0-1 15,-1 2 3-15,1-4-2 16,2-2 0-16,0-2 13 16,-3-2-16-16,1 2 3 15,-3 2 0-15,1 0 0 16,-5 2 4-16,-1 4-4 15,2-2 0-15,-2 2 13 0,3 1-3 16,-1-2-10-16,-2 1 3 16,3-2 36-16,-1 1-29 15,1 2-4-15,-5 1 1 16,1 3 8-16,-2 3-17 16,-3 5 2-16,-2 1 0 15,0 2 9-15,0 0-9 16,0 0 0-16,0 0 0 15,0 0-50-15,0 5-63 16,0 10-152-16,0 0-231 16</inkml:trace>
  <inkml:trace contextRef="#ctx0" brushRef="#br0" timeOffset="207728.727">21350 7618 430 0,'0'0'133'0,"0"0"-50"15,0 0-13-15,0 0 18 16,0 0-40-16,0 0-43 16,0 0 13-16,0 0-18 15,0 0 0-15,0 0 17 16,0 0-7-16,0 0 9 16,0 0 8-16,0 0-14 15,0 0 12-15,0 7-17 16,0 18-6-16,0 14 55 15,0 8-23-15,0 12 25 0,0 6-3 16,0 6-31 0,-2 5 16-16,-2-2-32 0,1-4-4 15,1-7 6-15,2-16-11 16,0-10 0-16,0-12-1 16,0-6 10-16,0-10-12 15,0 1 3-15,0-3 0 16,2-1-1-16,7 1 1 15,5-5 0-15,1 3 0 16,8-3 8-16,1-2-11 16,5 0 3-16,3 0 0 15,-3 0 14-15,2 0-13 16,-4-7 0-16,-6 6-1 16,-5 1-11-16,-7 0-3 15,-5 0-72-15,0 0-137 0,0 0-27 16,-4 0-161-1</inkml:trace>
  <inkml:trace contextRef="#ctx0" brushRef="#br0" timeOffset="209094.0997">21836 8257 218 0,'0'0'172'0,"0"0"-70"15,0 0-21-15,0 0 3 16,0 0 6-16,0 0-41 16,0-31 2-16,0 26 20 15,0 1-38-15,-2 1 7 16,-2 3-6-16,1 0-4 16,-1 0-14-16,4 0-11 15,-4 0-7-15,-1 1 3 16,0 22-1-16,-4 13 9 15,5 12-8-15,4 8-1 16,0 6 6-16,0 6 2 16,0-2-5-16,2-9-3 0,5-13-9 15,0-16 3-15,-5-12 2 16,1-11-1-16,-3-3-7 16,0-2-56-16,0 0-75 15,0-5-80-15,0-16-309 16</inkml:trace>
  <inkml:trace contextRef="#ctx0" brushRef="#br0" timeOffset="209299.2008">21671 8432 689 0,'0'0'157'0,"0"0"-117"16,0 0 34-16,0 0-17 15,0 0-2-15,148-42 0 0,-106 42-44 16,-5 0-11-16,-5 0-25 16,-3 0-115-16,-9 0-45 15,-9 0-237-15</inkml:trace>
  <inkml:trace contextRef="#ctx0" brushRef="#br0" timeOffset="209538.1892">22228 8410 351 0,'0'0'350'0,"0"0"-286"15,0 0 27-15,0 0 15 16,0 0-21-16,130 0-16 15,-104 0-54-15,-1 0-15 16,-7 0-1-16,-3 0-86 16,-5 0-64-16,-6 0-127 15,-4 4-157-15</inkml:trace>
  <inkml:trace contextRef="#ctx0" brushRef="#br0" timeOffset="209748.1773">22253 8322 389 0,'0'0'590'16,"0"0"-470"-16,0 0-114 16,0 0 18-16,0 0 51 15,0 0-42-15,110-24-28 16,-87 24-5-16,-2 0-102 15,-13 0-227-15,-4 3-272 16</inkml:trace>
  <inkml:trace contextRef="#ctx0" brushRef="#br0" timeOffset="210492.2562">22959 8122 313 0,'0'0'263'0,"0"0"-173"15,0 0-7-15,0 0 16 16,0 0-46-16,0 0-30 15,-6 19 10-15,6-4-8 16,2 0 11-16,12-1-4 16,3-2-14-16,2-4 20 15,0-2-21-15,4-6-5 16,3 0 19-16,3 0-12 16,3-14-2-16,1-6 2 0,-4-4-19 15,-4-2 13-15,-7 0-13 16,-9 3 3-1,-5 0 8-15,-4 0-11 0,0 6 7 16,-4 1-7-16,-23 2 9 16,-5 6-15-16,-7 5 6 15,-6 3 0-15,-4 0 3 16,0 20-3-16,4 1-9 16,9 3 4-16,11 1-28 15,12 0-13-15,11-1-78 16,2-1-90-16,7-6-55 15,20-7-164-15</inkml:trace>
  <inkml:trace contextRef="#ctx0" brushRef="#br0" timeOffset="210913.37">22897 8310 301 0,'0'0'238'16,"0"0"-163"-16,0 0-12 16,0 0-11-16,-33 120 5 15,51-97-13-15,15-8-1 16,5-5 29-16,2-6-30 15,7-4-12-15,2 0-4 0,-2-17-18 16,0-8 9-16,-9-5-17 16,-5 1 0-16,-8-5 16 15,-10 7-16-15,-8 5 10 16,-5-1 7-16,-2 5-16 16,-2 4 15-16,-22 0-5 15,-8 4 6-15,-8 5 31 16,-7-1-36-16,-2 6-6 15,0 0-6-15,2 13 9 16,5 11-19-16,4 3 1 0,14 4-45 16,8-1-78-1,11-3-214-15</inkml:trace>
  <inkml:trace contextRef="#ctx0" brushRef="#br0" timeOffset="211846.2737">23549 8157 321 0,'0'0'190'15,"0"0"-112"-15,0 0-10 16,0 0-2-16,0 0 0 16,0 0-39-16,-77 44-5 15,71-22 6-15,4 0-8 16,2 5 9-16,0-1-1 15,0 1 2-15,10 2 25 16,9-2-31-16,-4-10-8 0,5-3-3 16,1-2-7-16,3-9 2 15,-2 0-5-15,3-3 0 16,1 0 12-16,1-3-11 16,2-14-4-1,-2-3 8-15,0-5-5 0,-8 2 0 16,-2-4-3-16,-15 3 0 15,-2-4 12-15,0 5-11 16,-21-2 5-16,-10 1 19 16,-11 6-3-16,-1 6 31 15,-1 8-27-15,-1 4-20 16,5 0 5-16,0 18-11 16,9 8-2-16,9 4-29 0,11 4-116 15,9-1-169 1,2-1-450-16</inkml:trace>
  <inkml:trace contextRef="#ctx0" brushRef="#br0" timeOffset="213111.7126">21404 8947 514 0,'0'0'80'15,"0"0"-60"-15,0 0 12 16,0 0 8-16,0 0-32 16,0 0 8-16,-5 41 24 15,5 3 3-15,0 11-6 16,0 12 12-16,0 9 19 0,0 8-3 16,0 4-47-16,-4-5 2 15,0-4-2-15,4-19-12 16,0-9 6-16,0-15-12 15,8-9 2-15,5-8 19 16,6-4-18-16,3-6 3 16,7-3 15-16,7-4-11 15,6-2 9-15,3 0-2 16,-5 0-8-16,-7-3 14 16,-4-6-23-16,-13 4 2 15,-5 0-2-15,-7 5-51 16,-4 0-165-16,0 0-161 15</inkml:trace>
  <inkml:trace contextRef="#ctx0" brushRef="#br0" timeOffset="213711.013">21823 9615 327 0,'0'0'176'15,"0"0"-130"-15,0 0 56 16,0 0 5-16,0 0-13 16,0 0-9-16,-9-44-13 15,9 44-2-15,0 0-34 16,0 0-21-16,0 0 19 15,0 18-27-15,7 15 15 16,10 16 32-16,1 6-22 16,3-2 3-16,0-2-16 0,-2-9-17 15,-3-7 16-15,-6-12-17 16,-3-12-1-16,-3-4 0 16,-2-7 7-16,1 0-5 15,-1 0-2-15,5-9 0 16,0-18 41-16,1-11-26 15,4-6-4-15,1 1 3 16,3-1-14-16,-1 4 7 16,3 8-7-16,-5 4 0 15,-2 7-4-15,-1 9 4 16,-4 9-30-16,3 3-45 16,5 0-111-16,-1 0-150 15,3 10-185-15</inkml:trace>
  <inkml:trace contextRef="#ctx0" brushRef="#br0" timeOffset="213962.3969">22373 9798 423 0,'0'0'356'0,"0"0"-291"16,0 0 75-16,0 0 1 0,134 9-40 16,-93-9-22-1,-8 0-49-15,-2 0-22 0,-8 0-8 16,-10 0-29-16,-7 0-44 16,-6 0-126-16,0 0-148 15</inkml:trace>
  <inkml:trace contextRef="#ctx0" brushRef="#br0" timeOffset="214147.29">22394 9671 899 0,'0'0'222'0,"0"0"-221"16,0 0 27-16,0 0 46 0,125-20-58 15,-79 18-16-15,-3 2-8 16,-8 0-119-16,-8 0-277 16</inkml:trace>
  <inkml:trace contextRef="#ctx0" brushRef="#br0" timeOffset="214564.0458">23187 9302 694 0,'0'0'159'0,"0"0"-113"0,0 0 58 15,0 0-21-15,132-30 13 16,-95 28-38-16,-2 2-25 16,-10 0-27-16,-2 0-6 15,-11 0-22-15,-8 0-37 16,-4 4-178-16,0 4-71 16</inkml:trace>
  <inkml:trace contextRef="#ctx0" brushRef="#br0" timeOffset="215140.492">23183 9305 289 0,'0'0'60'0,"0"0"-8"16,0 0 50-16,0 0-22 16,0 0-6-16,0 0 0 15,-45 92-13-15,38-66-23 16,1-3 15-16,0 2-19 0,2-7-5 16,4-6-9-16,0-7-8 15,0-5-3 1,0 0-3-16,0 0-5 0,10 0 26 15,13-20-10-15,-2-1-8 16,2 2-4-16,-1 1-4 16,-2 3 6-16,-2 4-5 15,2 6 2-15,-2 0 18 16,2 5 1-16,5 0 5 16,1 8-4-16,-2 17-15 15,-1 5 1-15,-5 1-10 16,-3 3 1-16,-5-2 8 15,-4-3-9-15,-6-3 1 16,0-4 5-16,0-2 3 16,-18-1 12-16,-9-5-10 0,-6-2-9 15,-5-1 15-15,-2-2-14 16,-3-6-2-16,4-3 2 16,1 0-3-16,1 0 5 15,12 0-5-15,4-6-8 16,7-4 3-16,10-2-21 15,4 0-41-15,0 3-82 16,7-2-120-16,13 3-203 16</inkml:trace>
  <inkml:trace contextRef="#ctx0" brushRef="#br0" timeOffset="215660.0543">23715 9252 699 0,'0'0'134'16,"0"0"-83"-16,0 0 40 15,0 0-50-15,0 0-26 16,0 0 2-16,-62 101 0 16,49-60 29-16,1 4-29 15,8-8 1-15,2-5 8 16,2-8-17-16,0-5 5 16,0-6-14-16,14-8 0 15,5-3 5-15,4-2-3 0,3 0-1 16,6 0-1-16,-1 0-8 15,-2 0-14-15,-4 0-37 16,-4 0-31 0,-5 0-61-16,-5-2-86 0,-4-6-107 15</inkml:trace>
  <inkml:trace contextRef="#ctx0" brushRef="#br0" timeOffset="215940.8374">23889 9316 189 0,'0'0'454'0,"0"0"-356"0,0 0-15 16,0 0-8-16,0 0-42 16,0 0 5-16,-8 95 22 15,8-37-2-15,0 8 2 16,0 0 5-16,0-4-4 15,0-8-44-15,0-8-12 16,0-11 3-16,0-14-8 16,0-8-3-16,0-10 1 15,0-3-43-15,0 0-97 16,0-17-71-16,0-14-216 16</inkml:trace>
  <inkml:trace contextRef="#ctx0" brushRef="#br0" timeOffset="216339.5274">24103 9605 558 0,'0'0'187'16,"0"0"-129"-16,0 0 45 0,-22 128 4 16,22-89-29-16,16-8 1 15,9-4-22-15,4-10-26 16,-4-8-1-16,5-9-30 16,4 0 6-16,1-10 7 15,3-17-10-15,0-6 7 16,-3-4-10-16,-8-1 0 15,-7 0 5-15,-11 1-1 16,-9 2-4-16,0 3 6 16,-13 2-4-16,-22 8 5 15,-8 6 2-15,-4 9-3 16,-4 7 10-16,1 9-16 16,2 23-7-16,9 11-24 0,16 1-125 15,18-3-289-15</inkml:trace>
  <inkml:trace contextRef="#ctx0" brushRef="#br0" timeOffset="217201.2668">24255 8027 458 0,'0'0'174'0,"0"0"-97"16,0 0 36-16,0 0-23 16,0 0-8-16,0 0-44 15,2-7 5-15,-4 2 10 16,-11 3-37-16,-5 0 1 16,-5 2-1-16,-4 0-4 0,-4 0 15 15,2 14-21 1,-2 10 1-16,9 5 1 0,4 6-5 15,10 8 4-15,8 0-7 16,0-2 0-16,19-6 3 16,15-9-2-16,4-9-1 15,0-10 0-15,-1-7-8 16,-3 0 3-16,-3 0-66 16,-4-7-175-16,-11-8-225 15</inkml:trace>
  <inkml:trace contextRef="#ctx0" brushRef="#br0" timeOffset="217645.5878">24451 8165 551 0,'0'0'166'0,"0"0"-97"16,0 0 37-16,0 0-27 15,0 0-43-15,0 0 14 16,109-55-17-16,-93 55-24 16,-5 0 5-16,-4 5-11 0,-3 4-3 15,-4 6 10-15,0-1-6 16,0-2 16-16,-17 2-17 15,-6-2 5-15,1-2 14 16,0 0-21-16,-1-2-1 16,5 2 12-16,3 1-11 15,3-2 15-15,6 3-16 16,6 1 3-16,0 2 9 16,0-1-12-16,18-2 3 15,9-4 4-15,-1-3-3 16,1-5-8-16,0 0 3 0,-1 0-34 15,-3-13-92 1,-4-4-134-16,-7-4-278 0</inkml:trace>
  <inkml:trace contextRef="#ctx0" brushRef="#br0" timeOffset="217890.3012">24689 7628 445 0,'0'0'279'15,"0"0"-194"-15,0 0-41 16,0 0 10-16,0 0-10 0,0 142 22 16,12-59-4-16,-1 7-36 15,-3-1-4-15,0-2-22 16,-2-12-9-16,-1-13 7 15,-1-18-95-15,-4-14-75 16,0-16-78-16</inkml:trace>
  <inkml:trace contextRef="#ctx0" brushRef="#br0" timeOffset="218455.0969">25042 7738 301 0,'0'0'247'16,"0"0"-129"-16,0 0 11 16,0 0-19-16,0 0-37 15,0 0-30-15,0-6-9 16,0 48-19-16,-9 26 17 15,-3 25 20-15,-3 17-10 16,-7 13 20-16,-7 0-31 0,0 6-19 16,2-15 3-16,10-17-15 15,5-28-6-15,10-29-10 16,2-19-30-16,0-17-95 16,0-4-146-16,0-25-180 15</inkml:trace>
  <inkml:trace contextRef="#ctx0" brushRef="#br0" timeOffset="218897.2843">25200 8245 508 0,'0'0'119'0,"0"0"-50"15,0 0 8-15,0 0-34 16,0 0 15-16,0 0-12 15,74-22 4-15,-55 13-33 16,2-6-2-16,-4 3 24 16,-3-2-8-16,-3 0-9 0,-4 0-7 15,-7 0-12-15,0 2 14 16,0 0-15-16,-14 0-1 16,-10 6 24-16,-5 6-8 15,-3 0-4-15,1 0-8 16,4 10 1-16,4 6-12 15,4 5 5-15,11 2-37 16,8 0-117-16,0-4-149 16,4-5-229-16</inkml:trace>
  <inkml:trace contextRef="#ctx0" brushRef="#br0" timeOffset="219485.5303">25414 8165 611 0,'0'0'139'15,"0"0"-63"-15,0 0 17 16,0 0-21-16,0 0-57 0,0 0-6 16,18 80 50-16,-3-24-33 15,1 12 19-15,-3 11-8 16,-8 4-16-16,-3-8 9 15,-2-8-22-15,0-18 2 16,-2-10-3-16,-11-15-5 16,-3-8 17-16,-2-10-10 15,-4-6-2-15,-5 0 13 16,0-25-20-16,-4-10 0 16,2-12-2-16,3-4-14 15,3-2-11-15,9 5-76 16,6 8-140-16,6 18-149 15</inkml:trace>
  <inkml:trace contextRef="#ctx0" brushRef="#br0" timeOffset="220534.6895">24776 9472 210 0,'0'0'70'0,"0"0"9"16,0 0 67-16,0 0-24 15,0 0-37-15,0 0-5 16,-31-7 6-16,20 4-24 16,-3 3-10-16,2 0-20 15,-7 0-24-15,2 5 3 0,1 9-11 16,3 4 0 0,1 6 2-16,8 5-2 0,2 8 13 15,2 1 4-15,8 3-16 16,19-8 13-1,7-8-14-15,4-9-6 16,0-11 3-16,-5-5-21 0,1 0-58 16,-10-21-87-16,-5-4-280 15</inkml:trace>
  <inkml:trace contextRef="#ctx0" brushRef="#br0" timeOffset="220893.4796">24966 9493 382 0,'0'0'255'0,"0"0"-199"0,0 0 70 16,0 0 2-16,125-21-48 16,-101 21-21-16,-6 7-30 15,-7 7-25-15,-9 4 4 16,-2 2-8-16,-4 0 0 15,-21-2 5-15,-6-2-5 16,-2-2-7-16,-1-3 5 16,3 1 4-16,4-3 1 15,6-1-2-15,7-2 5 16,7 0 19-16,7 2-10 0,0 1-4 16,0 5-1-1,15-2-6-15,12-1 17 0,4-5-21 16,1-2 0-16,1-4 0 15,-2 0 0-15,-4-1-64 16,-4-19-107-16,-5-3-167 16</inkml:trace>
  <inkml:trace contextRef="#ctx0" brushRef="#br0" timeOffset="221126.0962">25252 9144 669 0,'0'0'153'0,"0"0"-81"0,0 0 25 15,0 0-37 1,0 0-30-16,8 158 39 0,6-72-15 16,-3 2-43-16,-5-3 1 15,-1-10-12-15,-3-17-17 16,0-14-63-16,1-19-113 15,-3-19-81-15,0-6-273 16</inkml:trace>
  <inkml:trace contextRef="#ctx0" brushRef="#br0" timeOffset="221455.0055">25644 9015 569 0,'0'0'162'16,"0"0"-106"-16,0 0 29 15,-76 159 7-15,63-61-14 16,-6 18 20-16,4 19-22 16,-7 3-24-16,-1-6-18 0,6-7-29 15,1-17-5 1,7-14-11-16,1-20-66 0,2-19-61 16,2-25-50-16,2-27-101 15</inkml:trace>
  <inkml:trace contextRef="#ctx0" brushRef="#br0" timeOffset="222061.2987">25889 9589 239 0,'0'0'91'0,"0"0"16"15,0 0 14-15,0 0-50 16,0 0-3-16,0 0 18 16,-22 72-13-16,22-51-17 15,18-4-17-15,1-7 2 16,6-10-24-16,2 0 8 0,0-15 15 16,-3-11-17-16,-4-6-6 15,-8-3-8 1,-12 5-9-16,0 0 42 0,-5 4-16 15,-22 8-12-15,-6 6 2 16,0 8-12-16,-2 4-4 16,4 0-1-16,7 13-25 15,6 11-8-15,14-1-129 16,4-5-139-16</inkml:trace>
  <inkml:trace contextRef="#ctx0" brushRef="#br0" timeOffset="222166.5794">25889 9589 696 0</inkml:trace>
  <inkml:trace contextRef="#ctx0" brushRef="#br0" timeOffset="222322.4671">25889 9589 696 0,'112'18'188'0,"-106"8"-176"0,14 16 55 0,7 14 32 0,2 11-14 15,0 3-25-15,-9 1 1 16,-9-4-38-16,-11-4-18 15,0-10 8-15,-20-11-2 16,-16-8 12-16,-8-11 1 16,-8-15-15-16,-1-8 18 15,-2-8-27-15,5-31-10 16,10-11-19-16,18-4-88 0,13-2-231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8-13T22:27:50.773"/>
    </inkml:context>
    <inkml:brush xml:id="br0">
      <inkml:brushProperty name="width" value="0.05292" units="cm"/>
      <inkml:brushProperty name="height" value="0.05292" units="cm"/>
      <inkml:brushProperty name="color" value="#FF0000"/>
    </inkml:brush>
  </inkml:definitions>
  <inkml:trace contextRef="#ctx0" brushRef="#br0">2039 8543 213 0,'0'0'127'0,"0"0"-97"16,0 0-28-16,0 0 18 15,0 0 24-15,0 0-25 16,0 0 12-16,20 0 2 16,-20-3-8-16,0 3 17 15,0 0-18-15,0 0 5 0,0 0 1 16,0 0-27 0,0 0-3-16,0 0 0 15,0 0 0-15,0 0 1 0,0 0-1 16,0 0 22-16,0 0 17 15,-2 0-9-15,-7 0 17 16,2 3-15-16,-1-3-20 16,1 2 15-16,1-1-26 15,-4 1 7-15,1 2 9 16,-1 2-17-16,-2-2 13 16,-1 4-13-16,-1-2 0 15,-1 2 16-15,-1 2-12 16,1 2 13-16,-4 0 16 15,0 2-26-15,1 1 21 16,2-3-13-16,1 0-14 0,1-5 23 16,5 4-23-1,0-2 7-15,1 0 3 16,0 3-6-16,0 0 4 16,-1 1-9-16,3-1 0 0,-6 7 13 15,5-1-12-15,-1 3 6 16,0 0 17-16,4-1-22 15,2 2 13-15,2 0-15 16,0 2 0-16,0 2 21 16,0 4-19-16,0 1 9 0,6 0 9 15,4 3-19 1,-2-1 17-16,5-1-18 0,-3-3 6 16,-1 2 4-16,-1 1-7 15,2 0-3-15,1-3 7 16,2 2 1-1,-2-2-6-15,5-4-2 0,2 1 2 16,0-4 11-16,4 0-13 16,0 1 5-16,3-5-2 15,2-1 9-15,-4 0-14 16,6-3 2-16,0 1 0 16,0-1 10-16,1-2-9 15,-4 0-1-15,-1-1 0 16,0-2 10-16,-3-2-13 15,0-2 3-15,0 2 0 0,3-5 10 16,4-2-9 0,2 0 2-16,3 0 3 0,6 0 6 15,-5-9-13-15,6-3 1 16,3-3 0-16,-1-2-11 16,-5 3 11-16,-7-1 0 15,-4-3-3-15,-8 0 5 16,1-5-9-16,3 0 7 15,-6-5 0-15,1-2 6 16,-2-1-4-16,-5 1-1 16,-2 1 5-16,-5-2 3 15,1-1-8-15,0-4-1 0,-1 0 0 16,-2 0 3 0,-2-2-2-16,0-1-1 0,0 6 6 15,0-2 5-15,0 3-4 16,-4 5-5-16,-6 1 0 15,-3-1 29-15,3 3-27 16,-2 0 9-16,-1-3-3 16,-3 0 1-16,-4-1-13 15,-2 2 2-15,-7-6 0 16,-2 2 16-16,-14 2-15 16,-10-4 2-16,-3 3 8 15,-5 3-4-15,7 4-7 16,5 6 0-16,-1 10 0 15,0 6 0-15,-7 0 0 16,-5 12-5-16,-4 24 1 0,-5 17-66 16,0 13-46-16,3 6-187 15,10-4-287-15</inkml:trace>
  <inkml:trace contextRef="#ctx0" brushRef="#br0" timeOffset="9390.3977">2006 12689 397 0,'0'0'132'15,"0"0"-101"-15,0 0 16 0,0 0 30 16,0 0-32-1,0 0 6-15,0 0-39 0,0 0-6 16,-23 0 9-16,21 0-4 16,0 0 10-16,0 0 7 15,-3 0-23-15,1 0 20 16,0 0-23-16,-4 0 2 16,4 0 13-16,-3 0-11 15,1 0 11-15,0 2-7 16,-4 2-3-16,-1-2 13 15,2 1-17-15,0 2 3 16,-2-1 6-16,0 1-10 16,2 0 10-16,0 2-11 15,3-2 7-15,-3 2 15 16,-1-2-19-16,4 1 3 0,2 0 10 16,-1 0-9-16,-1 3 5 15,0-2-11-15,2 3 8 16,0-1 5-16,0-4-15 15,1 3 0-15,-1 1 5 16,2 1-4-16,-2-3 4 16,-2 4-5-16,2-2 5 15,-2 3-4-15,3 0 0 16,-3-1-1-16,-2 0 9 16,2 0-5-16,-1-3 6 15,5 4-10-15,-2-3 8 16,2 1 3-16,-2 3-11 15,1-3 0-15,0 6 4 16,-1-2-3-16,4 2 7 0,-2-2-8 16,0 2 6-16,2-2-2 15,-3 0-3-15,1 0-1 16,0-2 11-16,2-2-9 16,0 2 6-16,0-2-8 15,0 2 5-15,0-1 4 16,0 2-7-16,0-1-2 15,0 0 10-15,0 2-8 16,0 2 5-16,0 0-7 16,2 3 4-16,3 4-7 15,-1 0 3-15,3-1 0 0,0 0 5 16,1-2-3 0,-1 4 0-16,3-1-2 15,-4-2 3-15,5 2-7 16,-3-2 4-16,4 1 0 0,1 0 0 15,1-3 2-15,-3-1 0 16,2-4-2-16,1 1 1 16,-1 1-9-16,3 1 8 15,-1-5 0-15,1 0-1 16,-1-3 4-16,1 2-3 16,-3-1 0-16,3-3 4 15,-3 2-6-15,-1-1 2 0,3 0-1 16,1 1-3-1,-1 0 8-15,6-1 0 0,-3 0-4 16,-1 0 0-16,1-3-7 16,0 2 7-16,2-3-1 15,2 0 1-15,0 1 1 16,3-5 3-16,-1 0-4 16,3 0 12-16,0 0-8 15,-4 0-4-15,-2 0 0 16,2 0 0-16,-3 0 2 15,4 0 2-15,3 0-4 16,2 0 0-16,10 0-9 16,-6-9 9-16,-4 5 0 15,-3-8-2-15,-4 4 2 16,1 0-2-16,-1-2 0 0,-2 3 4 16,0 0-8-16,-5-2 6 15,4 2 0-15,-3-2-3 16,-1 0 6-16,1-3-3 15,-1 2 0-15,-1-2 4 16,3-3-7-16,-3 3 3 16,-1-2-1-16,0 1 0 15,-1-1 2-15,1-5 1 16,1 1-2-16,-2-1 0 16,-3-4-10-16,5 0 10 15,-3 0 0-15,1-3 3 16,1-2-3-16,-5-2 4 15,0 2-4-15,-4-1 1 16,-2 1-8-16,-2 2 7 0,0-3 0 16,0 0 0-1,0 1 4-15,0 1-3 0,-12 0-1 16,-1 1 4-16,-3 2-8 16,3-1 4-16,0 4 0 15,-3-1 5-15,-4 0-5 16,1-5 8-16,-4 3-8 15,3-2 3-15,-2-1-8 16,-3 0 5-16,5 1 0 16,-5 2 4-16,-2 2 2 15,1 5 0-15,-3-3-6 16,-2 3 10-16,0 1 9 16,-2 2-17-16,-15 3-2 0,-3-1 14 15,-5 5-9 1,-9 1 3-16,3 5-8 0,-5 1 9 15,-4 0-12 1,-1 1 3-16,-3 15-5 0,-3 6 0 16,2 6-15-16,0 6-33 15,9 8-98-15,9 3-180 16,5 6-357-16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92483-7AC8-402E-A4DD-CC84EC4E78D1}" type="datetimeFigureOut">
              <a:rPr lang="es-AR" smtClean="0"/>
              <a:pPr/>
              <a:t>12/4/2022</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A6EC9-73EE-4C26-ADCB-02CE96868D71}" type="slidenum">
              <a:rPr lang="es-AR" smtClean="0"/>
              <a:pPr/>
              <a:t>‹Nº›</a:t>
            </a:fld>
            <a:endParaRPr lang="es-AR"/>
          </a:p>
        </p:txBody>
      </p:sp>
    </p:spTree>
    <p:extLst>
      <p:ext uri="{BB962C8B-B14F-4D97-AF65-F5344CB8AC3E}">
        <p14:creationId xmlns:p14="http://schemas.microsoft.com/office/powerpoint/2010/main" val="283548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2C0A6EC9-73EE-4C26-ADCB-02CE96868D71}" type="slidenum">
              <a:rPr lang="es-AR" smtClean="0"/>
              <a:pPr/>
              <a:t>28</a:t>
            </a:fld>
            <a:endParaRPr lang="es-AR"/>
          </a:p>
        </p:txBody>
      </p:sp>
    </p:spTree>
    <p:extLst>
      <p:ext uri="{BB962C8B-B14F-4D97-AF65-F5344CB8AC3E}">
        <p14:creationId xmlns:p14="http://schemas.microsoft.com/office/powerpoint/2010/main" val="3167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2C0A6EC9-73EE-4C26-ADCB-02CE96868D71}" type="slidenum">
              <a:rPr lang="es-AR" smtClean="0"/>
              <a:pPr/>
              <a:t>34</a:t>
            </a:fld>
            <a:endParaRPr lang="es-AR"/>
          </a:p>
        </p:txBody>
      </p:sp>
    </p:spTree>
    <p:extLst>
      <p:ext uri="{BB962C8B-B14F-4D97-AF65-F5344CB8AC3E}">
        <p14:creationId xmlns:p14="http://schemas.microsoft.com/office/powerpoint/2010/main" val="573546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2C0A6EC9-73EE-4C26-ADCB-02CE96868D71}" type="slidenum">
              <a:rPr lang="es-AR" smtClean="0"/>
              <a:pPr/>
              <a:t>35</a:t>
            </a:fld>
            <a:endParaRPr lang="es-AR"/>
          </a:p>
        </p:txBody>
      </p:sp>
    </p:spTree>
    <p:extLst>
      <p:ext uri="{BB962C8B-B14F-4D97-AF65-F5344CB8AC3E}">
        <p14:creationId xmlns:p14="http://schemas.microsoft.com/office/powerpoint/2010/main" val="2760393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260327AB-62CE-40C7-916F-EBAD92D729F3}" type="datetimeFigureOut">
              <a:rPr lang="es-AR" smtClean="0"/>
              <a:pPr/>
              <a:t>12/4/2022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09FB75B-7454-4885-9625-471D20CCD1A0}" type="slidenum">
              <a:rPr lang="es-AR" smtClean="0"/>
              <a:pPr/>
              <a:t>‹Nº›</a:t>
            </a:fld>
            <a:endParaRPr lang="es-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200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60327AB-62CE-40C7-916F-EBAD92D729F3}" type="datetimeFigureOut">
              <a:rPr lang="es-AR" smtClean="0"/>
              <a:pPr/>
              <a:t>12/4/2022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1061019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60327AB-62CE-40C7-916F-EBAD92D729F3}" type="datetimeFigureOut">
              <a:rPr lang="es-AR" smtClean="0"/>
              <a:pPr/>
              <a:t>12/4/2022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248406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60327AB-62CE-40C7-916F-EBAD92D729F3}" type="datetimeFigureOut">
              <a:rPr lang="es-AR" smtClean="0"/>
              <a:pPr/>
              <a:t>12/4/2022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4078810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60327AB-62CE-40C7-916F-EBAD92D729F3}" type="datetimeFigureOut">
              <a:rPr lang="es-AR" smtClean="0"/>
              <a:pPr/>
              <a:t>12/4/2022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09FB75B-7454-4885-9625-471D20CCD1A0}" type="slidenum">
              <a:rPr lang="es-AR" smtClean="0"/>
              <a:pPr/>
              <a:t>‹Nº›</a:t>
            </a:fld>
            <a:endParaRPr lang="es-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759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260327AB-62CE-40C7-916F-EBAD92D729F3}" type="datetimeFigureOut">
              <a:rPr lang="es-AR" smtClean="0"/>
              <a:pPr/>
              <a:t>12/4/2022</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4210711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5"/>
            <a:ext cx="4937760" cy="32867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2867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60327AB-62CE-40C7-916F-EBAD92D729F3}" type="datetimeFigureOut">
              <a:rPr lang="es-AR" smtClean="0"/>
              <a:pPr/>
              <a:t>12/4/2022</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14034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260327AB-62CE-40C7-916F-EBAD92D729F3}" type="datetimeFigureOut">
              <a:rPr lang="es-AR" smtClean="0"/>
              <a:pPr/>
              <a:t>12/4/2022</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1602968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60327AB-62CE-40C7-916F-EBAD92D729F3}" type="datetimeFigureOut">
              <a:rPr lang="es-AR" smtClean="0"/>
              <a:pPr/>
              <a:t>12/4/2022</a:t>
            </a:fld>
            <a:endParaRPr lang="es-A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AR"/>
          </a:p>
        </p:txBody>
      </p:sp>
      <p:sp>
        <p:nvSpPr>
          <p:cNvPr id="9" name="Slide Number Placeholder 8"/>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312947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60327AB-62CE-40C7-916F-EBAD92D729F3}" type="datetimeFigureOut">
              <a:rPr lang="es-AR" smtClean="0"/>
              <a:pPr/>
              <a:t>12/4/2022</a:t>
            </a:fld>
            <a:endParaRPr lang="es-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9FB75B-7454-4885-9625-471D20CCD1A0}" type="slidenum">
              <a:rPr lang="es-AR" smtClean="0"/>
              <a:pPr/>
              <a:t>‹Nº›</a:t>
            </a:fld>
            <a:endParaRPr lang="es-AR"/>
          </a:p>
        </p:txBody>
      </p:sp>
    </p:spTree>
    <p:extLst>
      <p:ext uri="{BB962C8B-B14F-4D97-AF65-F5344CB8AC3E}">
        <p14:creationId xmlns:p14="http://schemas.microsoft.com/office/powerpoint/2010/main" val="770917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260327AB-62CE-40C7-916F-EBAD92D729F3}" type="datetimeFigureOut">
              <a:rPr lang="es-AR" smtClean="0"/>
              <a:pPr/>
              <a:t>12/4/2022</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09FB75B-7454-4885-9625-471D20CCD1A0}" type="slidenum">
              <a:rPr lang="es-AR" smtClean="0"/>
              <a:pPr/>
              <a:t>‹Nº›</a:t>
            </a:fld>
            <a:endParaRPr lang="es-AR"/>
          </a:p>
        </p:txBody>
      </p:sp>
    </p:spTree>
    <p:extLst>
      <p:ext uri="{BB962C8B-B14F-4D97-AF65-F5344CB8AC3E}">
        <p14:creationId xmlns:p14="http://schemas.microsoft.com/office/powerpoint/2010/main" val="345256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60327AB-62CE-40C7-916F-EBAD92D729F3}" type="datetimeFigureOut">
              <a:rPr lang="es-AR" smtClean="0"/>
              <a:pPr/>
              <a:t>12/4/2022</a:t>
            </a:fld>
            <a:endParaRPr lang="es-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09FB75B-7454-4885-9625-471D20CCD1A0}" type="slidenum">
              <a:rPr lang="es-AR" smtClean="0"/>
              <a:pPr/>
              <a:t>‹Nº›</a:t>
            </a:fld>
            <a:endParaRPr lang="es-A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214726"/>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15.emf"/><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19.emf"/><Relationship Id="rId2" Type="http://schemas.openxmlformats.org/officeDocument/2006/relationships/customXml" Target="../ink/ink4.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18.emf"/><Relationship Id="rId4" Type="http://schemas.openxmlformats.org/officeDocument/2006/relationships/customXml" Target="../ink/ink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customXml" Target="../ink/ink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3.png"/><Relationship Id="rId12"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70.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55.emf"/><Relationship Id="rId4" Type="http://schemas.openxmlformats.org/officeDocument/2006/relationships/customXml" Target="../ink/ink8.xml"/></Relationships>
</file>

<file path=ppt/slides/_rels/slide2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400.png"/><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customXml" Target="../ink/ink10.xml"/><Relationship Id="rId3" Type="http://schemas.microsoft.com/office/2007/relationships/hdphoto" Target="../media/hdphoto1.wdp"/><Relationship Id="rId7" Type="http://schemas.openxmlformats.org/officeDocument/2006/relationships/image" Target="../media/image62.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64.emf"/></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8" Type="http://schemas.openxmlformats.org/officeDocument/2006/relationships/image" Target="../media/image66.emf"/><Relationship Id="rId3" Type="http://schemas.microsoft.com/office/2007/relationships/hdphoto" Target="../media/hdphoto1.wdp"/><Relationship Id="rId7" Type="http://schemas.openxmlformats.org/officeDocument/2006/relationships/customXml" Target="../ink/ink11.xml"/><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601.png"/><Relationship Id="rId7" Type="http://schemas.openxmlformats.org/officeDocument/2006/relationships/image" Target="../media/image67.emf"/><Relationship Id="rId2" Type="http://schemas.openxmlformats.org/officeDocument/2006/relationships/image" Target="../media/image631.png"/><Relationship Id="rId1" Type="http://schemas.openxmlformats.org/officeDocument/2006/relationships/slideLayout" Target="../slideLayouts/slideLayout7.xml"/><Relationship Id="rId6" Type="http://schemas.openxmlformats.org/officeDocument/2006/relationships/customXml" Target="../ink/ink12.xml"/><Relationship Id="rId5" Type="http://schemas.openxmlformats.org/officeDocument/2006/relationships/image" Target="../media/image630.png"/><Relationship Id="rId4" Type="http://schemas.openxmlformats.org/officeDocument/2006/relationships/image" Target="../media/image620.png"/></Relationships>
</file>

<file path=ppt/slides/_rels/slide34.xml.rels><?xml version="1.0" encoding="UTF-8" standalone="yes"?>
<Relationships xmlns="http://schemas.openxmlformats.org/package/2006/relationships"><Relationship Id="rId13" Type="http://schemas.openxmlformats.org/officeDocument/2006/relationships/image" Target="../media/image175.png"/><Relationship Id="rId3" Type="http://schemas.openxmlformats.org/officeDocument/2006/relationships/image" Target="../media/image640.png"/><Relationship Id="rId12" Type="http://schemas.openxmlformats.org/officeDocument/2006/relationships/image" Target="../media/image174.png"/><Relationship Id="rId17" Type="http://schemas.openxmlformats.org/officeDocument/2006/relationships/image" Target="../media/image179.png"/><Relationship Id="rId2" Type="http://schemas.openxmlformats.org/officeDocument/2006/relationships/notesSlide" Target="../notesSlides/notesSlide2.xml"/><Relationship Id="rId16" Type="http://schemas.openxmlformats.org/officeDocument/2006/relationships/image" Target="../media/image74.png"/><Relationship Id="rId1" Type="http://schemas.openxmlformats.org/officeDocument/2006/relationships/slideLayout" Target="../slideLayouts/slideLayout7.xml"/><Relationship Id="rId11" Type="http://schemas.openxmlformats.org/officeDocument/2006/relationships/image" Target="../media/image173.png"/><Relationship Id="rId15" Type="http://schemas.openxmlformats.org/officeDocument/2006/relationships/image" Target="../media/image68.png"/><Relationship Id="rId10" Type="http://schemas.openxmlformats.org/officeDocument/2006/relationships/image" Target="../media/image172.png"/><Relationship Id="rId14" Type="http://schemas.openxmlformats.org/officeDocument/2006/relationships/image" Target="../media/image650.png"/></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customXml" Target="../ink/ink13.xml"/><Relationship Id="rId7"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3.png"/><Relationship Id="rId4" Type="http://schemas.openxmlformats.org/officeDocument/2006/relationships/image" Target="../media/image75.emf"/><Relationship Id="rId9"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hdphoto" Target="../media/hdphoto1.wdp"/><Relationship Id="rId7" Type="http://schemas.openxmlformats.org/officeDocument/2006/relationships/image" Target="../media/image9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1000.png"/></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1.jpe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1100.png"/><Relationship Id="rId2" Type="http://schemas.openxmlformats.org/officeDocument/2006/relationships/image" Target="../media/image92.jpe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96.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97.png"/><Relationship Id="rId9" Type="http://schemas.openxmlformats.org/officeDocument/2006/relationships/image" Target="../media/image123.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35.png"/></Relationships>
</file>

<file path=ppt/slides/_rels/slide56.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9.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5.png"/><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9.wmf"/></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56.emf"/><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customXml" Target="../ink/ink15.xml"/><Relationship Id="rId5" Type="http://schemas.openxmlformats.org/officeDocument/2006/relationships/image" Target="../media/image133.png"/><Relationship Id="rId4" Type="http://schemas.openxmlformats.org/officeDocument/2006/relationships/image" Target="../media/image132.png"/></Relationships>
</file>

<file path=ppt/slides/_rels/slide6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59.png"/><Relationship Id="rId4" Type="http://schemas.openxmlformats.org/officeDocument/2006/relationships/image" Target="../media/image158.png"/></Relationships>
</file>

<file path=ppt/slides/_rels/slide66.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customXml" Target="../ink/ink16.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customXml" Target="../ink/ink17.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8.png"/></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4.emf"/><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customXml" Target="../ink/ink18.xml"/><Relationship Id="rId5" Type="http://schemas.openxmlformats.org/officeDocument/2006/relationships/image" Target="../media/image164.png"/><Relationship Id="rId4" Type="http://schemas.openxmlformats.org/officeDocument/2006/relationships/image" Target="../media/image163.png"/></Relationships>
</file>

<file path=ppt/slides/_rels/slide72.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customXml" Target="../ink/ink1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52.png"/><Relationship Id="rId7"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8.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68.emf"/><Relationship Id="rId4" Type="http://schemas.openxmlformats.org/officeDocument/2006/relationships/customXml" Target="../ink/ink20.xml"/></Relationships>
</file>

<file path=ppt/slides/_rels/slide7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6.emf"/></Relationships>
</file>

<file path=ppt/slides/_rels/slide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77.gif"/><Relationship Id="rId2" Type="http://schemas.openxmlformats.org/officeDocument/2006/relationships/image" Target="../media/image17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gif"/><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7.gi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AR" dirty="0" smtClean="0"/>
              <a:t/>
            </a:r>
            <a:br>
              <a:rPr lang="es-AR" dirty="0" smtClean="0"/>
            </a:br>
            <a:r>
              <a:rPr lang="es-AR" dirty="0"/>
              <a:t/>
            </a:r>
            <a:br>
              <a:rPr lang="es-AR" dirty="0"/>
            </a:br>
            <a:r>
              <a:rPr lang="es-AR" dirty="0" smtClean="0"/>
              <a:t>FISICA II – Práctico</a:t>
            </a:r>
            <a:endParaRPr lang="es-AR" dirty="0"/>
          </a:p>
        </p:txBody>
      </p:sp>
      <p:sp>
        <p:nvSpPr>
          <p:cNvPr id="3" name="Subtítulo 2"/>
          <p:cNvSpPr>
            <a:spLocks noGrp="1"/>
          </p:cNvSpPr>
          <p:nvPr>
            <p:ph type="subTitle" idx="1"/>
          </p:nvPr>
        </p:nvSpPr>
        <p:spPr/>
        <p:txBody>
          <a:bodyPr>
            <a:normAutofit/>
          </a:bodyPr>
          <a:lstStyle/>
          <a:p>
            <a:r>
              <a:rPr lang="es-AR" sz="3200" dirty="0"/>
              <a:t>Bloque 1 – Termodinámica</a:t>
            </a:r>
          </a:p>
        </p:txBody>
      </p:sp>
      <p:pic>
        <p:nvPicPr>
          <p:cNvPr id="4" name="Imagen 3"/>
          <p:cNvPicPr>
            <a:picLocks noChangeAspect="1"/>
          </p:cNvPicPr>
          <p:nvPr/>
        </p:nvPicPr>
        <p:blipFill>
          <a:blip r:embed="rId2">
            <a:duotone>
              <a:prstClr val="black"/>
              <a:schemeClr val="accent4">
                <a:tint val="45000"/>
                <a:satMod val="400000"/>
              </a:schemeClr>
            </a:duotone>
          </a:blip>
          <a:stretch>
            <a:fillRect/>
          </a:stretch>
        </p:blipFill>
        <p:spPr>
          <a:xfrm>
            <a:off x="1097280" y="628443"/>
            <a:ext cx="3124200" cy="1466850"/>
          </a:xfrm>
          <a:prstGeom prst="rect">
            <a:avLst/>
          </a:prstGeom>
        </p:spPr>
      </p:pic>
    </p:spTree>
    <p:extLst>
      <p:ext uri="{BB962C8B-B14F-4D97-AF65-F5344CB8AC3E}">
        <p14:creationId xmlns:p14="http://schemas.microsoft.com/office/powerpoint/2010/main" val="18237824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Expansión térmica</a:t>
            </a:r>
            <a:endParaRPr lang="es-ES" dirty="0"/>
          </a:p>
        </p:txBody>
      </p:sp>
      <p:sp>
        <p:nvSpPr>
          <p:cNvPr id="3" name="2 Marcador de contenido"/>
          <p:cNvSpPr>
            <a:spLocks noGrp="1"/>
          </p:cNvSpPr>
          <p:nvPr>
            <p:ph idx="1"/>
          </p:nvPr>
        </p:nvSpPr>
        <p:spPr>
          <a:xfrm>
            <a:off x="1226500" y="1865637"/>
            <a:ext cx="7543801" cy="4023360"/>
          </a:xfrm>
        </p:spPr>
        <p:txBody>
          <a:bodyPr/>
          <a:lstStyle/>
          <a:p>
            <a:pPr marL="0" indent="0">
              <a:buNone/>
            </a:pPr>
            <a:r>
              <a:rPr lang="es-AR" sz="3200" dirty="0" err="1"/>
              <a:t>Exp</a:t>
            </a:r>
            <a:r>
              <a:rPr lang="es-AR" sz="3200" dirty="0"/>
              <a:t>. Térmica lineal</a:t>
            </a:r>
          </a:p>
          <a:p>
            <a:endParaRPr lang="es-AR" dirty="0" smtClean="0"/>
          </a:p>
          <a:p>
            <a:endParaRPr lang="es-AR" dirty="0"/>
          </a:p>
          <a:p>
            <a:endParaRPr lang="es-AR" dirty="0" smtClean="0"/>
          </a:p>
          <a:p>
            <a:pPr>
              <a:buNone/>
            </a:pPr>
            <a:r>
              <a:rPr lang="es-AR" sz="3200" dirty="0" err="1"/>
              <a:t>Exp</a:t>
            </a:r>
            <a:r>
              <a:rPr lang="es-AR" sz="3200" dirty="0"/>
              <a:t>. Térmica volumétrica</a:t>
            </a:r>
          </a:p>
          <a:p>
            <a:endParaRPr lang="es-AR" dirty="0" smtClean="0"/>
          </a:p>
          <a:p>
            <a:endParaRPr lang="es-ES" dirty="0"/>
          </a:p>
        </p:txBody>
      </p:sp>
      <p:pic>
        <p:nvPicPr>
          <p:cNvPr id="4" name="Imagen 3"/>
          <p:cNvPicPr>
            <a:picLocks noChangeAspect="1"/>
          </p:cNvPicPr>
          <p:nvPr/>
        </p:nvPicPr>
        <p:blipFill>
          <a:blip r:embed="rId2"/>
          <a:stretch>
            <a:fillRect/>
          </a:stretch>
        </p:blipFill>
        <p:spPr>
          <a:xfrm>
            <a:off x="1226500" y="2420009"/>
            <a:ext cx="4524375" cy="1190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6" name="Rectángulo 5"/>
              <p:cNvSpPr/>
              <p:nvPr/>
            </p:nvSpPr>
            <p:spPr>
              <a:xfrm>
                <a:off x="5791244" y="2671412"/>
                <a:ext cx="3796666" cy="687817"/>
              </a:xfrm>
              <a:prstGeom prst="rect">
                <a:avLst/>
              </a:prstGeom>
            </p:spPr>
            <p:txBody>
              <a:bodyPr wrap="square">
                <a:spAutoFit/>
              </a:bodyPr>
              <a:lstStyle/>
              <a:p>
                <a:r>
                  <a:rPr lang="el-GR" sz="1600" b="1" dirty="0">
                    <a:solidFill>
                      <a:srgbClr val="231F20"/>
                    </a:solidFill>
                    <a:latin typeface="Times-Bold"/>
                  </a:rPr>
                  <a:t>α</a:t>
                </a:r>
                <a14:m>
                  <m:oMath xmlns:m="http://schemas.openxmlformats.org/officeDocument/2006/math">
                    <m:r>
                      <a:rPr lang="es-AR" sz="1600" b="1" i="1">
                        <a:solidFill>
                          <a:srgbClr val="231F20"/>
                        </a:solidFill>
                        <a:latin typeface="Cambria Math" panose="02040503050406030204" pitchFamily="18" charset="0"/>
                      </a:rPr>
                      <m:t>→ </m:t>
                    </m:r>
                  </m:oMath>
                </a14:m>
                <a:r>
                  <a:rPr lang="es-AR" sz="1600" b="1" dirty="0">
                    <a:solidFill>
                      <a:srgbClr val="231F20"/>
                    </a:solidFill>
                    <a:latin typeface="Times-Bold"/>
                  </a:rPr>
                  <a:t>coeficiente de expansión lineal</a:t>
                </a:r>
                <a:r>
                  <a:rPr lang="es-AR" sz="1600" dirty="0">
                    <a:solidFill>
                      <a:srgbClr val="231F20"/>
                    </a:solidFill>
                    <a:latin typeface="Times-Roman"/>
                  </a:rPr>
                  <a:t>. </a:t>
                </a:r>
              </a:p>
              <a:p>
                <a:r>
                  <a:rPr lang="es-AR" sz="1600" dirty="0">
                    <a:solidFill>
                      <a:srgbClr val="231F20"/>
                    </a:solidFill>
                    <a:latin typeface="Times-Roman"/>
                  </a:rPr>
                  <a:t>Las unidades de </a:t>
                </a:r>
                <a:r>
                  <a:rPr lang="es-AR" sz="1600" dirty="0">
                    <a:solidFill>
                      <a:srgbClr val="231F20"/>
                    </a:solidFill>
                    <a:latin typeface="WWPI01"/>
                  </a:rPr>
                  <a:t>a </a:t>
                </a:r>
                <a:r>
                  <a:rPr lang="es-AR" sz="1600" dirty="0">
                    <a:solidFill>
                      <a:srgbClr val="231F20"/>
                    </a:solidFill>
                    <a:latin typeface="Times-Roman"/>
                  </a:rPr>
                  <a:t>son </a:t>
                </a:r>
                <a14:m>
                  <m:oMath xmlns:m="http://schemas.openxmlformats.org/officeDocument/2006/math">
                    <m:f>
                      <m:fPr>
                        <m:ctrlPr>
                          <a:rPr lang="es-AR" sz="1600" i="1">
                            <a:solidFill>
                              <a:srgbClr val="231F20"/>
                            </a:solidFill>
                            <a:latin typeface="Cambria Math" panose="02040503050406030204" pitchFamily="18" charset="0"/>
                          </a:rPr>
                        </m:ctrlPr>
                      </m:fPr>
                      <m:num>
                        <m:r>
                          <a:rPr lang="es-AR" sz="1600" i="1">
                            <a:solidFill>
                              <a:srgbClr val="231F20"/>
                            </a:solidFill>
                            <a:latin typeface="Cambria Math" panose="02040503050406030204" pitchFamily="18" charset="0"/>
                          </a:rPr>
                          <m:t>1</m:t>
                        </m:r>
                      </m:num>
                      <m:den>
                        <m:r>
                          <a:rPr lang="es-AR" sz="1600" i="1">
                            <a:solidFill>
                              <a:srgbClr val="231F20"/>
                            </a:solidFill>
                            <a:latin typeface="Cambria Math" panose="02040503050406030204" pitchFamily="18" charset="0"/>
                          </a:rPr>
                          <m:t>𝐾</m:t>
                        </m:r>
                      </m:den>
                    </m:f>
                    <m:r>
                      <a:rPr lang="es-AR" sz="1600" i="1">
                        <a:solidFill>
                          <a:srgbClr val="231F20"/>
                        </a:solidFill>
                        <a:latin typeface="Cambria Math" panose="02040503050406030204" pitchFamily="18" charset="0"/>
                      </a:rPr>
                      <m:t>𝑜</m:t>
                    </m:r>
                    <m:f>
                      <m:fPr>
                        <m:ctrlPr>
                          <a:rPr lang="es-AR" sz="1600" i="1">
                            <a:solidFill>
                              <a:srgbClr val="231F20"/>
                            </a:solidFill>
                            <a:latin typeface="Cambria Math" panose="02040503050406030204" pitchFamily="18" charset="0"/>
                          </a:rPr>
                        </m:ctrlPr>
                      </m:fPr>
                      <m:num>
                        <m:r>
                          <a:rPr lang="es-AR" sz="1600" i="1">
                            <a:solidFill>
                              <a:srgbClr val="231F20"/>
                            </a:solidFill>
                            <a:latin typeface="Cambria Math" panose="02040503050406030204" pitchFamily="18" charset="0"/>
                          </a:rPr>
                          <m:t>1</m:t>
                        </m:r>
                      </m:num>
                      <m:den>
                        <m:r>
                          <a:rPr lang="es-AR" sz="1600" i="1">
                            <a:solidFill>
                              <a:srgbClr val="231F20"/>
                            </a:solidFill>
                            <a:latin typeface="Cambria Math" panose="02040503050406030204" pitchFamily="18" charset="0"/>
                          </a:rPr>
                          <m:t>°</m:t>
                        </m:r>
                        <m:r>
                          <a:rPr lang="es-AR" sz="1600" i="1">
                            <a:solidFill>
                              <a:srgbClr val="231F20"/>
                            </a:solidFill>
                            <a:latin typeface="Cambria Math" panose="02040503050406030204" pitchFamily="18" charset="0"/>
                          </a:rPr>
                          <m:t>𝐶</m:t>
                        </m:r>
                      </m:den>
                    </m:f>
                  </m:oMath>
                </a14:m>
                <a:endParaRPr lang="es-AR" sz="1600" dirty="0"/>
              </a:p>
            </p:txBody>
          </p:sp>
        </mc:Choice>
        <mc:Fallback xmlns="">
          <p:sp>
            <p:nvSpPr>
              <p:cNvPr id="6" name="Rectángulo 5"/>
              <p:cNvSpPr>
                <a:spLocks noRot="1" noChangeAspect="1" noMove="1" noResize="1" noEditPoints="1" noAdjustHandles="1" noChangeArrowheads="1" noChangeShapeType="1" noTextEdit="1"/>
              </p:cNvSpPr>
              <p:nvPr/>
            </p:nvSpPr>
            <p:spPr>
              <a:xfrm>
                <a:off x="5791244" y="2671412"/>
                <a:ext cx="3796666" cy="687817"/>
              </a:xfrm>
              <a:prstGeom prst="rect">
                <a:avLst/>
              </a:prstGeom>
              <a:blipFill rotWithShape="0">
                <a:blip r:embed="rId3"/>
                <a:stretch>
                  <a:fillRect l="-803" t="-2655" b="-2655"/>
                </a:stretch>
              </a:blipFill>
            </p:spPr>
            <p:txBody>
              <a:bodyPr/>
              <a:lstStyle/>
              <a:p>
                <a:r>
                  <a:rPr lang="es-AR">
                    <a:noFill/>
                  </a:rPr>
                  <a:t> </a:t>
                </a:r>
              </a:p>
            </p:txBody>
          </p:sp>
        </mc:Fallback>
      </mc:AlternateContent>
      <p:pic>
        <p:nvPicPr>
          <p:cNvPr id="7" name="Imagen 6"/>
          <p:cNvPicPr>
            <a:picLocks noChangeAspect="1"/>
          </p:cNvPicPr>
          <p:nvPr/>
        </p:nvPicPr>
        <p:blipFill>
          <a:blip r:embed="rId4"/>
          <a:stretch>
            <a:fillRect/>
          </a:stretch>
        </p:blipFill>
        <p:spPr>
          <a:xfrm>
            <a:off x="1187863" y="4352993"/>
            <a:ext cx="4564744" cy="1159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9" name="Rectángulo 8"/>
              <p:cNvSpPr/>
              <p:nvPr/>
            </p:nvSpPr>
            <p:spPr>
              <a:xfrm>
                <a:off x="5750875" y="4365806"/>
                <a:ext cx="3796666" cy="934038"/>
              </a:xfrm>
              <a:prstGeom prst="rect">
                <a:avLst/>
              </a:prstGeom>
            </p:spPr>
            <p:txBody>
              <a:bodyPr wrap="square">
                <a:spAutoFit/>
              </a:bodyPr>
              <a:lstStyle/>
              <a:p>
                <a14:m>
                  <m:oMath xmlns:m="http://schemas.openxmlformats.org/officeDocument/2006/math">
                    <m:r>
                      <a:rPr lang="el-GR" sz="1600" b="1" i="1" dirty="0">
                        <a:solidFill>
                          <a:srgbClr val="231F20"/>
                        </a:solidFill>
                        <a:latin typeface="Cambria Math" panose="02040503050406030204" pitchFamily="18" charset="0"/>
                      </a:rPr>
                      <m:t>𝜷</m:t>
                    </m:r>
                    <m:r>
                      <a:rPr lang="es-AR" sz="1600" b="1" i="1">
                        <a:solidFill>
                          <a:srgbClr val="231F20"/>
                        </a:solidFill>
                        <a:latin typeface="Cambria Math" panose="02040503050406030204" pitchFamily="18" charset="0"/>
                      </a:rPr>
                      <m:t>→ </m:t>
                    </m:r>
                  </m:oMath>
                </a14:m>
                <a:r>
                  <a:rPr lang="es-AR" sz="1600" b="1" dirty="0">
                    <a:solidFill>
                      <a:srgbClr val="231F20"/>
                    </a:solidFill>
                    <a:latin typeface="Times-Bold"/>
                  </a:rPr>
                  <a:t>coeficiente de expansión </a:t>
                </a:r>
                <a:r>
                  <a:rPr lang="es-AR" sz="1600" b="1" dirty="0" smtClean="0">
                    <a:solidFill>
                      <a:srgbClr val="231F20"/>
                    </a:solidFill>
                    <a:latin typeface="Times-Bold"/>
                  </a:rPr>
                  <a:t>volumétrica</a:t>
                </a:r>
                <a:r>
                  <a:rPr lang="es-AR" sz="1600" dirty="0" smtClean="0">
                    <a:solidFill>
                      <a:srgbClr val="231F20"/>
                    </a:solidFill>
                    <a:latin typeface="Times-Roman"/>
                  </a:rPr>
                  <a:t>. </a:t>
                </a:r>
                <a:endParaRPr lang="es-AR" sz="1600" dirty="0">
                  <a:solidFill>
                    <a:srgbClr val="231F20"/>
                  </a:solidFill>
                  <a:latin typeface="Times-Roman"/>
                </a:endParaRPr>
              </a:p>
              <a:p>
                <a:r>
                  <a:rPr lang="es-AR" sz="1600" dirty="0">
                    <a:solidFill>
                      <a:srgbClr val="231F20"/>
                    </a:solidFill>
                    <a:latin typeface="Times-Roman"/>
                  </a:rPr>
                  <a:t>Las unidades de </a:t>
                </a:r>
                <a:r>
                  <a:rPr lang="es-AR" sz="1600" dirty="0">
                    <a:solidFill>
                      <a:srgbClr val="231F20"/>
                    </a:solidFill>
                    <a:latin typeface="WWPI01"/>
                  </a:rPr>
                  <a:t>a </a:t>
                </a:r>
                <a:r>
                  <a:rPr lang="es-AR" sz="1600" dirty="0">
                    <a:solidFill>
                      <a:srgbClr val="231F20"/>
                    </a:solidFill>
                    <a:latin typeface="Times-Roman"/>
                  </a:rPr>
                  <a:t>son </a:t>
                </a:r>
                <a14:m>
                  <m:oMath xmlns:m="http://schemas.openxmlformats.org/officeDocument/2006/math">
                    <m:f>
                      <m:fPr>
                        <m:ctrlPr>
                          <a:rPr lang="es-AR" sz="1600" i="1">
                            <a:solidFill>
                              <a:srgbClr val="231F20"/>
                            </a:solidFill>
                            <a:latin typeface="Cambria Math" panose="02040503050406030204" pitchFamily="18" charset="0"/>
                          </a:rPr>
                        </m:ctrlPr>
                      </m:fPr>
                      <m:num>
                        <m:r>
                          <a:rPr lang="es-AR" sz="1600" i="1">
                            <a:solidFill>
                              <a:srgbClr val="231F20"/>
                            </a:solidFill>
                            <a:latin typeface="Cambria Math" panose="02040503050406030204" pitchFamily="18" charset="0"/>
                          </a:rPr>
                          <m:t>1</m:t>
                        </m:r>
                      </m:num>
                      <m:den>
                        <m:r>
                          <a:rPr lang="es-AR" sz="1600" i="1">
                            <a:solidFill>
                              <a:srgbClr val="231F20"/>
                            </a:solidFill>
                            <a:latin typeface="Cambria Math" panose="02040503050406030204" pitchFamily="18" charset="0"/>
                          </a:rPr>
                          <m:t>𝐾</m:t>
                        </m:r>
                      </m:den>
                    </m:f>
                    <m:r>
                      <a:rPr lang="es-AR" sz="1600" i="1">
                        <a:solidFill>
                          <a:srgbClr val="231F20"/>
                        </a:solidFill>
                        <a:latin typeface="Cambria Math" panose="02040503050406030204" pitchFamily="18" charset="0"/>
                      </a:rPr>
                      <m:t>𝑜</m:t>
                    </m:r>
                    <m:f>
                      <m:fPr>
                        <m:ctrlPr>
                          <a:rPr lang="es-AR" sz="1600" i="1">
                            <a:solidFill>
                              <a:srgbClr val="231F20"/>
                            </a:solidFill>
                            <a:latin typeface="Cambria Math" panose="02040503050406030204" pitchFamily="18" charset="0"/>
                          </a:rPr>
                        </m:ctrlPr>
                      </m:fPr>
                      <m:num>
                        <m:r>
                          <a:rPr lang="es-AR" sz="1600" i="1">
                            <a:solidFill>
                              <a:srgbClr val="231F20"/>
                            </a:solidFill>
                            <a:latin typeface="Cambria Math" panose="02040503050406030204" pitchFamily="18" charset="0"/>
                          </a:rPr>
                          <m:t>1</m:t>
                        </m:r>
                      </m:num>
                      <m:den>
                        <m:r>
                          <a:rPr lang="es-AR" sz="1600" i="1">
                            <a:solidFill>
                              <a:srgbClr val="231F20"/>
                            </a:solidFill>
                            <a:latin typeface="Cambria Math" panose="02040503050406030204" pitchFamily="18" charset="0"/>
                          </a:rPr>
                          <m:t>°</m:t>
                        </m:r>
                        <m:r>
                          <a:rPr lang="es-AR" sz="1600" i="1">
                            <a:solidFill>
                              <a:srgbClr val="231F20"/>
                            </a:solidFill>
                            <a:latin typeface="Cambria Math" panose="02040503050406030204" pitchFamily="18" charset="0"/>
                          </a:rPr>
                          <m:t>𝐶</m:t>
                        </m:r>
                      </m:den>
                    </m:f>
                  </m:oMath>
                </a14:m>
                <a:endParaRPr lang="es-AR" sz="1600" dirty="0"/>
              </a:p>
            </p:txBody>
          </p:sp>
        </mc:Choice>
        <mc:Fallback xmlns="">
          <p:sp>
            <p:nvSpPr>
              <p:cNvPr id="9" name="Rectángulo 8"/>
              <p:cNvSpPr>
                <a:spLocks noRot="1" noChangeAspect="1" noMove="1" noResize="1" noEditPoints="1" noAdjustHandles="1" noChangeArrowheads="1" noChangeShapeType="1" noTextEdit="1"/>
              </p:cNvSpPr>
              <p:nvPr/>
            </p:nvSpPr>
            <p:spPr>
              <a:xfrm>
                <a:off x="5750875" y="4365806"/>
                <a:ext cx="3796666" cy="934038"/>
              </a:xfrm>
              <a:prstGeom prst="rect">
                <a:avLst/>
              </a:prstGeom>
              <a:blipFill rotWithShape="0">
                <a:blip r:embed="rId5"/>
                <a:stretch>
                  <a:fillRect l="-803" t="-1961" b="-1961"/>
                </a:stretch>
              </a:blipFill>
            </p:spPr>
            <p:txBody>
              <a:bodyPr/>
              <a:lstStyle/>
              <a:p>
                <a:r>
                  <a:rPr lang="es-AR">
                    <a:noFill/>
                  </a:rPr>
                  <a:t> </a:t>
                </a:r>
              </a:p>
            </p:txBody>
          </p:sp>
        </mc:Fallback>
      </mc:AlternateContent>
      <p:pic>
        <p:nvPicPr>
          <p:cNvPr id="28674" name="Picture 2" descr="https://image.slidesharecdn.com/dilataciontermica22-1-110905105015-phpapp01/95/dilatacion-termica-221-15-728.jpg?cb=1315219888"/>
          <p:cNvPicPr>
            <a:picLocks noChangeAspect="1" noChangeArrowheads="1"/>
          </p:cNvPicPr>
          <p:nvPr/>
        </p:nvPicPr>
        <p:blipFill rotWithShape="1">
          <a:blip r:embed="rId6"/>
          <a:srcRect l="6540" r="6168" b="8027"/>
          <a:stretch/>
        </p:blipFill>
        <p:spPr bwMode="auto">
          <a:xfrm>
            <a:off x="8805352" y="3664047"/>
            <a:ext cx="3245534" cy="2564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ángulo 9"/>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p:cNvCxnSpPr/>
          <p:nvPr/>
        </p:nvCxnSpPr>
        <p:spPr>
          <a:xfrm>
            <a:off x="359764" y="1039424"/>
            <a:ext cx="11376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Marcador de contenido 2"/>
          <p:cNvSpPr>
            <a:spLocks noGrp="1"/>
          </p:cNvSpPr>
          <p:nvPr>
            <p:ph idx="4294967295"/>
          </p:nvPr>
        </p:nvSpPr>
        <p:spPr>
          <a:xfrm>
            <a:off x="359763" y="1297794"/>
            <a:ext cx="11632367" cy="4514850"/>
          </a:xfrm>
        </p:spPr>
        <p:txBody>
          <a:bodyPr>
            <a:normAutofit/>
          </a:bodyPr>
          <a:lstStyle/>
          <a:p>
            <a:pPr algn="just"/>
            <a:r>
              <a:rPr lang="es-AR" sz="1800" dirty="0" smtClean="0"/>
              <a:t>Los </a:t>
            </a:r>
            <a:r>
              <a:rPr lang="es-AR" sz="1800" dirty="0"/>
              <a:t>remaches de aluminio en la construcción de un avión se fabrican mas grandes que el agujero donde van colocados y se enfrían con hielo seco. Si el diámetro del agujero es 4,5 mm, ¿Qué diámetro debe tener el remache a 23 °C, para que su diámetro sea igual al del agujero a -78°C?. Suponer el coeficiente de expansión lineal del aluminio como constante.</a:t>
            </a:r>
          </a:p>
        </p:txBody>
      </p:sp>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sp>
        <p:nvSpPr>
          <p:cNvPr id="8" name="Título 1"/>
          <p:cNvSpPr txBox="1">
            <a:spLocks/>
          </p:cNvSpPr>
          <p:nvPr/>
        </p:nvSpPr>
        <p:spPr>
          <a:xfrm>
            <a:off x="494676" y="347092"/>
            <a:ext cx="7543800" cy="69233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dirty="0" smtClean="0"/>
              <a:t>Ejercicio 1.8</a:t>
            </a:r>
            <a:endParaRPr lang="es-AR" dirty="0"/>
          </a:p>
        </p:txBody>
      </p:sp>
      <mc:AlternateContent xmlns:mc="http://schemas.openxmlformats.org/markup-compatibility/2006" xmlns:p14="http://schemas.microsoft.com/office/powerpoint/2010/main">
        <mc:Choice Requires="p14">
          <p:contentPart p14:bwMode="auto" r:id="rId2">
            <p14:nvContentPartPr>
              <p14:cNvPr id="2" name="Entrada de lápiz 1"/>
              <p14:cNvContentPartPr/>
              <p14:nvPr/>
            </p14:nvContentPartPr>
            <p14:xfrm>
              <a:off x="585720" y="1149120"/>
              <a:ext cx="6775920" cy="2435400"/>
            </p14:xfrm>
          </p:contentPart>
        </mc:Choice>
        <mc:Fallback xmlns="">
          <p:pic>
            <p:nvPicPr>
              <p:cNvPr id="2" name="Entrada de lápiz 1"/>
              <p:cNvPicPr/>
              <p:nvPr/>
            </p:nvPicPr>
            <p:blipFill>
              <a:blip r:embed="rId3"/>
              <a:stretch>
                <a:fillRect/>
              </a:stretch>
            </p:blipFill>
            <p:spPr>
              <a:xfrm>
                <a:off x="580680" y="1135800"/>
                <a:ext cx="6792840" cy="2454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Entrada de lápiz 3"/>
              <p14:cNvContentPartPr/>
              <p14:nvPr/>
            </p14:nvContentPartPr>
            <p14:xfrm>
              <a:off x="1965240" y="3279600"/>
              <a:ext cx="7201800" cy="2168640"/>
            </p14:xfrm>
          </p:contentPart>
        </mc:Choice>
        <mc:Fallback xmlns="">
          <p:pic>
            <p:nvPicPr>
              <p:cNvPr id="4" name="Entrada de lápiz 3"/>
              <p:cNvPicPr/>
              <p:nvPr/>
            </p:nvPicPr>
            <p:blipFill>
              <a:blip r:embed="rId5"/>
              <a:stretch>
                <a:fillRect/>
              </a:stretch>
            </p:blipFill>
            <p:spPr>
              <a:xfrm>
                <a:off x="1960920" y="3268800"/>
                <a:ext cx="7216200" cy="219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Entrada de lápiz 9"/>
              <p14:cNvContentPartPr/>
              <p14:nvPr/>
            </p14:nvContentPartPr>
            <p14:xfrm>
              <a:off x="5270400" y="3689640"/>
              <a:ext cx="5812920" cy="1335240"/>
            </p14:xfrm>
          </p:contentPart>
        </mc:Choice>
        <mc:Fallback xmlns="">
          <p:pic>
            <p:nvPicPr>
              <p:cNvPr id="10" name="Entrada de lápiz 9"/>
              <p:cNvPicPr/>
              <p:nvPr/>
            </p:nvPicPr>
            <p:blipFill>
              <a:blip r:embed="rId7"/>
              <a:stretch>
                <a:fillRect/>
              </a:stretch>
            </p:blipFill>
            <p:spPr>
              <a:xfrm>
                <a:off x="5259960" y="3681720"/>
                <a:ext cx="5833800" cy="1353240"/>
              </a:xfrm>
              <a:prstGeom prst="rect">
                <a:avLst/>
              </a:prstGeom>
            </p:spPr>
          </p:pic>
        </mc:Fallback>
      </mc:AlternateContent>
    </p:spTree>
    <p:extLst>
      <p:ext uri="{BB962C8B-B14F-4D97-AF65-F5344CB8AC3E}">
        <p14:creationId xmlns:p14="http://schemas.microsoft.com/office/powerpoint/2010/main" val="200372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25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p:cNvSpPr>
            <a:spLocks noGrp="1"/>
          </p:cNvSpPr>
          <p:nvPr>
            <p:ph idx="4294967295"/>
          </p:nvPr>
        </p:nvSpPr>
        <p:spPr>
          <a:xfrm>
            <a:off x="359764" y="1136580"/>
            <a:ext cx="10190162" cy="4514850"/>
          </a:xfrm>
        </p:spPr>
        <p:txBody>
          <a:bodyPr>
            <a:normAutofit/>
          </a:bodyPr>
          <a:lstStyle/>
          <a:p>
            <a:pPr algn="just"/>
            <a:r>
              <a:rPr lang="es-AR" b="1" dirty="0"/>
              <a:t>1.9</a:t>
            </a:r>
            <a:r>
              <a:rPr lang="es-AR" dirty="0"/>
              <a:t> Un tanque de acero se llena totalmente con 2,80 m</a:t>
            </a:r>
            <a:r>
              <a:rPr lang="es-AR" baseline="30000" dirty="0"/>
              <a:t>3</a:t>
            </a:r>
            <a:r>
              <a:rPr lang="es-AR" dirty="0"/>
              <a:t> de etanol, cuando ambos están a 32 °C. Una vez que se enfrían a 18 °C ¿Qué volumen adicional de etanol entrará en el tanque?</a:t>
            </a:r>
            <a:endParaRPr lang="es-AR" baseline="30000" dirty="0"/>
          </a:p>
        </p:txBody>
      </p:sp>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cxnSp>
        <p:nvCxnSpPr>
          <p:cNvPr id="8" name="Conector recto 7"/>
          <p:cNvCxnSpPr/>
          <p:nvPr/>
        </p:nvCxnSpPr>
        <p:spPr>
          <a:xfrm>
            <a:off x="359764" y="1039424"/>
            <a:ext cx="11376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ítulo 1"/>
          <p:cNvSpPr txBox="1">
            <a:spLocks/>
          </p:cNvSpPr>
          <p:nvPr/>
        </p:nvSpPr>
        <p:spPr>
          <a:xfrm>
            <a:off x="494676" y="347092"/>
            <a:ext cx="7543800" cy="69233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dirty="0" smtClean="0"/>
              <a:t>Ejercicio 1.9</a:t>
            </a:r>
            <a:endParaRPr lang="es-AR" dirty="0"/>
          </a:p>
        </p:txBody>
      </p:sp>
      <mc:AlternateContent xmlns:mc="http://schemas.openxmlformats.org/markup-compatibility/2006" xmlns:p14="http://schemas.microsoft.com/office/powerpoint/2010/main">
        <mc:Choice Requires="p14">
          <p:contentPart p14:bwMode="auto" r:id="rId2">
            <p14:nvContentPartPr>
              <p14:cNvPr id="2" name="Entrada de lápiz 1"/>
              <p14:cNvContentPartPr/>
              <p14:nvPr/>
            </p14:nvContentPartPr>
            <p14:xfrm>
              <a:off x="766080" y="2341080"/>
              <a:ext cx="953640" cy="917280"/>
            </p14:xfrm>
          </p:contentPart>
        </mc:Choice>
        <mc:Fallback xmlns="">
          <p:pic>
            <p:nvPicPr>
              <p:cNvPr id="2" name="Entrada de lápiz 1"/>
              <p:cNvPicPr/>
              <p:nvPr/>
            </p:nvPicPr>
            <p:blipFill>
              <a:blip r:embed="rId3"/>
              <a:stretch>
                <a:fillRect/>
              </a:stretch>
            </p:blipFill>
            <p:spPr>
              <a:xfrm>
                <a:off x="756360" y="2333520"/>
                <a:ext cx="972000" cy="934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Entrada de lápiz 2"/>
              <p14:cNvContentPartPr/>
              <p14:nvPr/>
            </p14:nvContentPartPr>
            <p14:xfrm>
              <a:off x="765360" y="2059920"/>
              <a:ext cx="10375560" cy="3331440"/>
            </p14:xfrm>
          </p:contentPart>
        </mc:Choice>
        <mc:Fallback xmlns="">
          <p:pic>
            <p:nvPicPr>
              <p:cNvPr id="3" name="Entrada de lápiz 2"/>
              <p:cNvPicPr/>
              <p:nvPr/>
            </p:nvPicPr>
            <p:blipFill>
              <a:blip r:embed="rId5"/>
              <a:stretch>
                <a:fillRect/>
              </a:stretch>
            </p:blipFill>
            <p:spPr>
              <a:xfrm>
                <a:off x="759600" y="2049840"/>
                <a:ext cx="10393200" cy="335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Entrada de lápiz 3"/>
              <p14:cNvContentPartPr/>
              <p14:nvPr/>
            </p14:nvContentPartPr>
            <p14:xfrm>
              <a:off x="1791720" y="2375640"/>
              <a:ext cx="10026720" cy="3276720"/>
            </p14:xfrm>
          </p:contentPart>
        </mc:Choice>
        <mc:Fallback xmlns="">
          <p:pic>
            <p:nvPicPr>
              <p:cNvPr id="4" name="Entrada de lápiz 3"/>
              <p:cNvPicPr/>
              <p:nvPr/>
            </p:nvPicPr>
            <p:blipFill>
              <a:blip r:embed="rId7"/>
              <a:stretch>
                <a:fillRect/>
              </a:stretch>
            </p:blipFill>
            <p:spPr>
              <a:xfrm>
                <a:off x="1781280" y="2365560"/>
                <a:ext cx="10042560" cy="3298680"/>
              </a:xfrm>
              <a:prstGeom prst="rect">
                <a:avLst/>
              </a:prstGeom>
            </p:spPr>
          </p:pic>
        </mc:Fallback>
      </mc:AlternateContent>
    </p:spTree>
    <p:extLst>
      <p:ext uri="{BB962C8B-B14F-4D97-AF65-F5344CB8AC3E}">
        <p14:creationId xmlns:p14="http://schemas.microsoft.com/office/powerpoint/2010/main" val="21054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1097280" y="5426982"/>
            <a:ext cx="4678525" cy="470898"/>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 CALOR</a:t>
            </a:r>
            <a:endParaRPr lang="es-AR" b="1" dirty="0">
              <a:solidFill>
                <a:schemeClr val="bg1"/>
              </a:solidFill>
            </a:endParaRPr>
          </a:p>
        </p:txBody>
      </p:sp>
      <p:sp>
        <p:nvSpPr>
          <p:cNvPr id="18" name="AutoShape 2" descr="rayos infrarroj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2" name="Imagen 1"/>
          <p:cNvPicPr>
            <a:picLocks noChangeAspect="1"/>
          </p:cNvPicPr>
          <p:nvPr/>
        </p:nvPicPr>
        <p:blipFill>
          <a:blip r:embed="rId2"/>
          <a:stretch>
            <a:fillRect/>
          </a:stretch>
        </p:blipFill>
        <p:spPr>
          <a:xfrm>
            <a:off x="-2825" y="859720"/>
            <a:ext cx="12194825" cy="4044042"/>
          </a:xfrm>
          <a:prstGeom prst="rect">
            <a:avLst/>
          </a:prstGeom>
        </p:spPr>
      </p:pic>
    </p:spTree>
    <p:extLst>
      <p:ext uri="{BB962C8B-B14F-4D97-AF65-F5344CB8AC3E}">
        <p14:creationId xmlns:p14="http://schemas.microsoft.com/office/powerpoint/2010/main" val="949870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redondeado 12"/>
          <p:cNvSpPr/>
          <p:nvPr/>
        </p:nvSpPr>
        <p:spPr>
          <a:xfrm>
            <a:off x="8798381" y="4635784"/>
            <a:ext cx="3230486" cy="136684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Marcador de contenido 2"/>
          <p:cNvSpPr>
            <a:spLocks noGrp="1"/>
          </p:cNvSpPr>
          <p:nvPr>
            <p:ph idx="4294967295"/>
          </p:nvPr>
        </p:nvSpPr>
        <p:spPr>
          <a:xfrm>
            <a:off x="494676" y="1117477"/>
            <a:ext cx="11241088" cy="2789237"/>
          </a:xfrm>
        </p:spPr>
        <p:txBody>
          <a:bodyPr>
            <a:normAutofit fontScale="25000" lnSpcReduction="20000"/>
          </a:bodyPr>
          <a:lstStyle/>
          <a:p>
            <a:pPr algn="just">
              <a:buFont typeface="Wingdings" panose="05000000000000000000" pitchFamily="2" charset="2"/>
              <a:buChar char="§"/>
            </a:pPr>
            <a:r>
              <a:rPr lang="es-AR" sz="9600" dirty="0"/>
              <a:t>La </a:t>
            </a:r>
            <a:r>
              <a:rPr lang="es-AR" sz="9600" b="1" dirty="0"/>
              <a:t>temperatura</a:t>
            </a:r>
            <a:r>
              <a:rPr lang="es-AR" sz="9600" dirty="0"/>
              <a:t> depende del estado físico de un material y es una descripción cuantitativa de su calidez o frialdad. </a:t>
            </a:r>
            <a:endParaRPr lang="es-AR" sz="9600" dirty="0" smtClean="0"/>
          </a:p>
          <a:p>
            <a:pPr algn="just">
              <a:buFont typeface="Wingdings" panose="05000000000000000000" pitchFamily="2" charset="2"/>
              <a:buChar char="§"/>
            </a:pPr>
            <a:endParaRPr lang="es-AR" sz="9600" dirty="0"/>
          </a:p>
          <a:p>
            <a:pPr algn="just">
              <a:buFont typeface="Wingdings" panose="05000000000000000000" pitchFamily="2" charset="2"/>
              <a:buChar char="§"/>
            </a:pPr>
            <a:r>
              <a:rPr lang="es-AR" sz="9600" dirty="0"/>
              <a:t>En física, el término </a:t>
            </a:r>
            <a:r>
              <a:rPr lang="es-AR" sz="9600" b="1" dirty="0"/>
              <a:t>“calor” </a:t>
            </a:r>
            <a:r>
              <a:rPr lang="es-AR" sz="9600" dirty="0"/>
              <a:t>siempre se refiere a transferencia de energía de un cuerpo o sistema a otro, a causa de una diferencia de temperatura, nunca a la cantidad de energía contenida en un sistema dado. </a:t>
            </a:r>
          </a:p>
          <a:p>
            <a:pPr algn="just">
              <a:buFont typeface="Wingdings" panose="05000000000000000000" pitchFamily="2" charset="2"/>
              <a:buChar char="§"/>
            </a:pPr>
            <a:endParaRPr lang="es-AR" sz="4500" dirty="0"/>
          </a:p>
          <a:p>
            <a:pPr algn="just"/>
            <a:r>
              <a:rPr lang="es-AR" dirty="0"/>
              <a:t/>
            </a:r>
            <a:br>
              <a:rPr lang="es-AR" dirty="0"/>
            </a:br>
            <a:r>
              <a:rPr lang="es-AR" dirty="0"/>
              <a:t/>
            </a:r>
            <a:br>
              <a:rPr lang="es-AR" dirty="0"/>
            </a:br>
            <a:endParaRPr lang="es-AR" dirty="0"/>
          </a:p>
        </p:txBody>
      </p:sp>
      <p:grpSp>
        <p:nvGrpSpPr>
          <p:cNvPr id="10" name="Grupo 9"/>
          <p:cNvGrpSpPr/>
          <p:nvPr/>
        </p:nvGrpSpPr>
        <p:grpSpPr>
          <a:xfrm>
            <a:off x="824331" y="3566839"/>
            <a:ext cx="4368800" cy="1295400"/>
            <a:chOff x="2266765" y="3497017"/>
            <a:chExt cx="4368800" cy="1295400"/>
          </a:xfrm>
        </p:grpSpPr>
        <p:sp>
          <p:nvSpPr>
            <p:cNvPr id="2" name="Rectángulo redondeado 1"/>
            <p:cNvSpPr/>
            <p:nvPr/>
          </p:nvSpPr>
          <p:spPr>
            <a:xfrm>
              <a:off x="2266765" y="3497017"/>
              <a:ext cx="4368800" cy="129540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 name="Imagen 4"/>
            <p:cNvPicPr>
              <a:picLocks noChangeAspect="1"/>
            </p:cNvPicPr>
            <p:nvPr/>
          </p:nvPicPr>
          <p:blipFill>
            <a:blip r:embed="rId2"/>
            <a:stretch>
              <a:fillRect/>
            </a:stretch>
          </p:blipFill>
          <p:spPr>
            <a:xfrm>
              <a:off x="2526173" y="3660643"/>
              <a:ext cx="3686920" cy="968148"/>
            </a:xfrm>
            <a:prstGeom prst="rect">
              <a:avLst/>
            </a:prstGeom>
          </p:spPr>
        </p:pic>
      </p:grpSp>
      <p:sp>
        <p:nvSpPr>
          <p:cNvPr id="6" name="Rectángulo 5"/>
          <p:cNvSpPr/>
          <p:nvPr/>
        </p:nvSpPr>
        <p:spPr>
          <a:xfrm>
            <a:off x="396469" y="4934344"/>
            <a:ext cx="7729174" cy="707886"/>
          </a:xfrm>
          <a:prstGeom prst="rect">
            <a:avLst/>
          </a:prstGeom>
        </p:spPr>
        <p:txBody>
          <a:bodyPr wrap="square">
            <a:spAutoFit/>
          </a:bodyPr>
          <a:lstStyle/>
          <a:p>
            <a:pPr algn="ctr"/>
            <a:r>
              <a:rPr lang="es-AR" sz="2000" dirty="0"/>
              <a:t>Q es el calor requerido para cambiar la temperatura de la masa </a:t>
            </a:r>
            <a:r>
              <a:rPr lang="es-AR" sz="2000" i="1" dirty="0"/>
              <a:t>m</a:t>
            </a:r>
            <a:r>
              <a:rPr lang="es-AR" sz="2000" dirty="0"/>
              <a:t>  y</a:t>
            </a:r>
            <a:r>
              <a:rPr lang="es-AR" sz="2000" dirty="0">
                <a:solidFill>
                  <a:srgbClr val="231F20"/>
                </a:solidFill>
              </a:rPr>
              <a:t> </a:t>
            </a:r>
            <a:r>
              <a:rPr lang="es-AR" sz="2000" i="1" dirty="0">
                <a:solidFill>
                  <a:srgbClr val="231F20"/>
                </a:solidFill>
              </a:rPr>
              <a:t>c </a:t>
            </a:r>
            <a:r>
              <a:rPr lang="es-AR" sz="2000" dirty="0">
                <a:solidFill>
                  <a:srgbClr val="231F20"/>
                </a:solidFill>
              </a:rPr>
              <a:t>es una cantidad llamada </a:t>
            </a:r>
            <a:r>
              <a:rPr lang="es-AR" sz="2000" b="1" dirty="0">
                <a:solidFill>
                  <a:srgbClr val="231F20"/>
                </a:solidFill>
              </a:rPr>
              <a:t>calor específico </a:t>
            </a:r>
            <a:r>
              <a:rPr lang="es-AR" sz="2000" dirty="0">
                <a:solidFill>
                  <a:srgbClr val="231F20"/>
                </a:solidFill>
              </a:rPr>
              <a:t>del material</a:t>
            </a:r>
            <a:r>
              <a:rPr lang="es-AR" sz="2000" dirty="0"/>
              <a:t> .</a:t>
            </a:r>
          </a:p>
        </p:txBody>
      </p:sp>
      <p:pic>
        <p:nvPicPr>
          <p:cNvPr id="7" name="Imagen 6"/>
          <p:cNvPicPr>
            <a:picLocks noChangeAspect="1"/>
          </p:cNvPicPr>
          <p:nvPr/>
        </p:nvPicPr>
        <p:blipFill rotWithShape="1">
          <a:blip r:embed="rId3"/>
          <a:srcRect t="953" r="27397" b="40770"/>
          <a:stretch/>
        </p:blipFill>
        <p:spPr>
          <a:xfrm>
            <a:off x="8846724" y="4844166"/>
            <a:ext cx="3104869" cy="930821"/>
          </a:xfrm>
          <a:prstGeom prst="rect">
            <a:avLst/>
          </a:prstGeom>
        </p:spPr>
      </p:pic>
      <p:sp>
        <p:nvSpPr>
          <p:cNvPr id="8" name="Rectángulo 7"/>
          <p:cNvSpPr/>
          <p:nvPr/>
        </p:nvSpPr>
        <p:spPr>
          <a:xfrm>
            <a:off x="0" y="6527933"/>
            <a:ext cx="7882582" cy="276999"/>
          </a:xfrm>
          <a:prstGeom prst="rect">
            <a:avLst/>
          </a:prstGeom>
        </p:spPr>
        <p:txBody>
          <a:bodyPr wrap="square">
            <a:spAutoFit/>
          </a:bodyPr>
          <a:lstStyle/>
          <a:p>
            <a:r>
              <a:rPr lang="es-AR" sz="1200" dirty="0">
                <a:solidFill>
                  <a:schemeClr val="bg1"/>
                </a:solidFill>
              </a:rPr>
              <a:t>Caloría: cantidad de calor necesaria para elevar la temperatura de 1 g de agua de 14.5 °C a 15.5 °C</a:t>
            </a:r>
          </a:p>
        </p:txBody>
      </p:sp>
      <p:sp>
        <p:nvSpPr>
          <p:cNvPr id="11" name="Título 1"/>
          <p:cNvSpPr txBox="1">
            <a:spLocks/>
          </p:cNvSpPr>
          <p:nvPr/>
        </p:nvSpPr>
        <p:spPr>
          <a:xfrm>
            <a:off x="494676" y="347092"/>
            <a:ext cx="7543800" cy="69233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dirty="0"/>
              <a:t>CALOR</a:t>
            </a:r>
          </a:p>
        </p:txBody>
      </p:sp>
      <p:cxnSp>
        <p:nvCxnSpPr>
          <p:cNvPr id="9" name="Conector recto 8"/>
          <p:cNvCxnSpPr/>
          <p:nvPr/>
        </p:nvCxnSpPr>
        <p:spPr>
          <a:xfrm>
            <a:off x="359764" y="1039424"/>
            <a:ext cx="11376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1339306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a:srcRect t="9522" r="14367"/>
          <a:stretch/>
        </p:blipFill>
        <p:spPr>
          <a:xfrm>
            <a:off x="9135874" y="2937757"/>
            <a:ext cx="3176330" cy="3509600"/>
          </a:xfrm>
          <a:prstGeom prst="rect">
            <a:avLst/>
          </a:prstGeom>
          <a:ln>
            <a:noFill/>
          </a:ln>
          <a:effectLst>
            <a:softEdge rad="112500"/>
          </a:effectLst>
        </p:spPr>
      </p:pic>
      <p:sp>
        <p:nvSpPr>
          <p:cNvPr id="5" name="Título 1"/>
          <p:cNvSpPr>
            <a:spLocks noGrp="1"/>
          </p:cNvSpPr>
          <p:nvPr>
            <p:ph type="title"/>
          </p:nvPr>
        </p:nvSpPr>
        <p:spPr>
          <a:xfrm>
            <a:off x="1169233" y="286606"/>
            <a:ext cx="7543800" cy="1450757"/>
          </a:xfrm>
        </p:spPr>
        <p:txBody>
          <a:bodyPr/>
          <a:lstStyle/>
          <a:p>
            <a:r>
              <a:rPr lang="es-AR" dirty="0" smtClean="0"/>
              <a:t>CALOR- convención de signos</a:t>
            </a:r>
            <a:endParaRPr lang="es-AR" dirty="0"/>
          </a:p>
        </p:txBody>
      </p:sp>
      <mc:AlternateContent xmlns:mc="http://schemas.openxmlformats.org/markup-compatibility/2006" xmlns:a14="http://schemas.microsoft.com/office/drawing/2010/main">
        <mc:Choice Requires="a14">
          <p:sp>
            <p:nvSpPr>
              <p:cNvPr id="8" name="Marcador de contenido 2"/>
              <p:cNvSpPr>
                <a:spLocks noGrp="1"/>
              </p:cNvSpPr>
              <p:nvPr>
                <p:ph idx="1"/>
              </p:nvPr>
            </p:nvSpPr>
            <p:spPr>
              <a:xfrm>
                <a:off x="1169233" y="1845734"/>
                <a:ext cx="7719933" cy="3849672"/>
              </a:xfrm>
            </p:spPr>
            <p:txBody>
              <a:bodyPr>
                <a:noAutofit/>
              </a:bodyPr>
              <a:lstStyle/>
              <a:p>
                <a:pPr algn="just">
                  <a:lnSpc>
                    <a:spcPct val="70000"/>
                  </a:lnSpc>
                  <a:buFont typeface="Wingdings" panose="05000000000000000000" pitchFamily="2" charset="2"/>
                  <a:buChar char="§"/>
                </a:pPr>
                <a:r>
                  <a:rPr lang="es-AR" sz="2400" dirty="0" smtClean="0"/>
                  <a:t>Si se </a:t>
                </a:r>
                <a:r>
                  <a:rPr lang="es-AR" sz="2400" b="1" dirty="0" smtClean="0"/>
                  <a:t>agrega  </a:t>
                </a:r>
                <a:r>
                  <a:rPr lang="es-AR" sz="2400" dirty="0" smtClean="0"/>
                  <a:t>calor </a:t>
                </a:r>
                <a:r>
                  <a:rPr lang="es-AR" sz="2400" dirty="0"/>
                  <a:t>a un cuerpo, el </a:t>
                </a:r>
                <a:r>
                  <a:rPr lang="es-AR" sz="2400" i="1" dirty="0"/>
                  <a:t>Q </a:t>
                </a:r>
                <a:r>
                  <a:rPr lang="es-AR" sz="2400" dirty="0"/>
                  <a:t>correspondiente </a:t>
                </a:r>
                <a:r>
                  <a:rPr lang="es-AR" sz="2400" dirty="0" smtClean="0"/>
                  <a:t>es </a:t>
                </a:r>
                <a:r>
                  <a:rPr lang="es-AR" sz="2400" b="1" dirty="0" smtClean="0"/>
                  <a:t>positivo</a:t>
                </a:r>
              </a:p>
              <a:p>
                <a:pPr algn="just">
                  <a:lnSpc>
                    <a:spcPct val="70000"/>
                  </a:lnSpc>
                  <a:buFont typeface="Wingdings" panose="05000000000000000000" pitchFamily="2" charset="2"/>
                  <a:buChar char="§"/>
                </a:pPr>
                <a:endParaRPr lang="es-AR" sz="2400" dirty="0"/>
              </a:p>
              <a:p>
                <a:pPr algn="just">
                  <a:lnSpc>
                    <a:spcPct val="70000"/>
                  </a:lnSpc>
                  <a:buFont typeface="Wingdings" panose="05000000000000000000" pitchFamily="2" charset="2"/>
                  <a:buChar char="§"/>
                </a:pPr>
                <a:r>
                  <a:rPr lang="es-AR" sz="2400" dirty="0" smtClean="0"/>
                  <a:t>Si el cuerpo cede calor o se le quita, </a:t>
                </a:r>
                <a:r>
                  <a:rPr lang="es-AR" sz="2400" i="1" dirty="0"/>
                  <a:t>Q </a:t>
                </a:r>
                <a:r>
                  <a:rPr lang="es-AR" sz="2400" dirty="0"/>
                  <a:t>es </a:t>
                </a:r>
                <a:r>
                  <a:rPr lang="es-AR" sz="2400" b="1" dirty="0" smtClean="0"/>
                  <a:t>negativo</a:t>
                </a:r>
              </a:p>
              <a:p>
                <a:pPr algn="just">
                  <a:lnSpc>
                    <a:spcPct val="70000"/>
                  </a:lnSpc>
                  <a:buFont typeface="Wingdings" panose="05000000000000000000" pitchFamily="2" charset="2"/>
                  <a:buChar char="§"/>
                </a:pPr>
                <a:endParaRPr lang="es-AR" sz="2400" b="1" dirty="0" smtClean="0"/>
              </a:p>
              <a:p>
                <a:pPr algn="just">
                  <a:lnSpc>
                    <a:spcPct val="70000"/>
                  </a:lnSpc>
                  <a:buFont typeface="Wingdings" panose="05000000000000000000" pitchFamily="2" charset="2"/>
                  <a:buChar char="§"/>
                </a:pPr>
                <a:r>
                  <a:rPr lang="es-AR" sz="2400" dirty="0" smtClean="0"/>
                  <a:t>El </a:t>
                </a:r>
                <a:r>
                  <a:rPr lang="es-AR" sz="2400" dirty="0"/>
                  <a:t>principio </a:t>
                </a:r>
                <a:r>
                  <a:rPr lang="es-AR" sz="2400" dirty="0" smtClean="0"/>
                  <a:t>básico de </a:t>
                </a:r>
                <a:r>
                  <a:rPr lang="es-AR" sz="2400" dirty="0"/>
                  <a:t>la calorimetría es la conservación de la energía. En </a:t>
                </a:r>
                <a:r>
                  <a:rPr lang="es-AR" sz="2400" dirty="0" smtClean="0"/>
                  <a:t>un sistema aislado</a:t>
                </a:r>
                <a:r>
                  <a:rPr lang="es-AR" sz="2400" dirty="0"/>
                  <a:t>, cuyas partes interactúan </a:t>
                </a:r>
                <a:r>
                  <a:rPr lang="es-AR" sz="2400" dirty="0" smtClean="0"/>
                  <a:t>intercambiando calor:</a:t>
                </a:r>
              </a:p>
              <a:p>
                <a:pPr algn="just">
                  <a:lnSpc>
                    <a:spcPct val="70000"/>
                  </a:lnSpc>
                  <a:buFont typeface="Wingdings" panose="05000000000000000000" pitchFamily="2" charset="2"/>
                  <a:buChar char="§"/>
                </a:pPr>
                <a:endParaRPr lang="es-AR" sz="3600" dirty="0"/>
              </a:p>
              <a:p>
                <a:pPr marL="0" indent="0" algn="just">
                  <a:lnSpc>
                    <a:spcPct val="70000"/>
                  </a:lnSpc>
                  <a:buNone/>
                </a:pPr>
                <a14:m>
                  <m:oMathPara xmlns:m="http://schemas.openxmlformats.org/officeDocument/2006/math">
                    <m:oMathParaPr>
                      <m:jc m:val="centerGroup"/>
                    </m:oMathParaPr>
                    <m:oMath xmlns:m="http://schemas.openxmlformats.org/officeDocument/2006/math">
                      <m:nary>
                        <m:naryPr>
                          <m:chr m:val="∑"/>
                          <m:subHide m:val="on"/>
                          <m:supHide m:val="on"/>
                          <m:ctrlPr>
                            <a:rPr lang="es-AR" sz="3200" i="1">
                              <a:latin typeface="Cambria Math" panose="02040503050406030204" pitchFamily="18" charset="0"/>
                              <a:ea typeface="Cambria Math" panose="02040503050406030204" pitchFamily="18" charset="0"/>
                            </a:rPr>
                          </m:ctrlPr>
                        </m:naryPr>
                        <m:sub/>
                        <m:sup/>
                        <m:e>
                          <m:r>
                            <a:rPr lang="es-AR" sz="3200" i="1">
                              <a:latin typeface="Cambria Math" panose="02040503050406030204" pitchFamily="18" charset="0"/>
                              <a:ea typeface="Cambria Math" panose="02040503050406030204" pitchFamily="18" charset="0"/>
                            </a:rPr>
                            <m:t>𝑄</m:t>
                          </m:r>
                        </m:e>
                      </m:nary>
                      <m:r>
                        <a:rPr lang="es-AR" sz="3200" i="1">
                          <a:latin typeface="Cambria Math" panose="02040503050406030204" pitchFamily="18" charset="0"/>
                          <a:ea typeface="Cambria Math" panose="02040503050406030204" pitchFamily="18" charset="0"/>
                        </a:rPr>
                        <m:t>=0</m:t>
                      </m:r>
                    </m:oMath>
                  </m:oMathPara>
                </a14:m>
                <a:endParaRPr lang="es-AR" sz="3200" dirty="0"/>
              </a:p>
            </p:txBody>
          </p:sp>
        </mc:Choice>
        <mc:Fallback xmlns="">
          <p:sp>
            <p:nvSpPr>
              <p:cNvPr id="8" name="Marcador de contenido 2"/>
              <p:cNvSpPr>
                <a:spLocks noGrp="1" noRot="1" noChangeAspect="1" noMove="1" noResize="1" noEditPoints="1" noAdjustHandles="1" noChangeArrowheads="1" noChangeShapeType="1" noTextEdit="1"/>
              </p:cNvSpPr>
              <p:nvPr>
                <p:ph idx="1"/>
              </p:nvPr>
            </p:nvSpPr>
            <p:spPr>
              <a:xfrm>
                <a:off x="1169233" y="1845734"/>
                <a:ext cx="7719933" cy="3849672"/>
              </a:xfrm>
              <a:blipFill rotWithShape="0">
                <a:blip r:embed="rId3"/>
                <a:stretch>
                  <a:fillRect l="-2291" t="-3645" r="-2370" b="-5705"/>
                </a:stretch>
              </a:blipFill>
            </p:spPr>
            <p:txBody>
              <a:bodyPr/>
              <a:lstStyle/>
              <a:p>
                <a:r>
                  <a:rPr lang="es-AR">
                    <a:noFill/>
                  </a:rPr>
                  <a:t> </a:t>
                </a:r>
              </a:p>
            </p:txBody>
          </p:sp>
        </mc:Fallback>
      </mc:AlternateContent>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2800341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494676" y="347092"/>
            <a:ext cx="10864490" cy="69233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dirty="0" smtClean="0"/>
              <a:t>CALOR ESPECÍFICO – Experimentamos</a:t>
            </a:r>
            <a:endParaRPr lang="es-AR" dirty="0"/>
          </a:p>
        </p:txBody>
      </p:sp>
      <p:cxnSp>
        <p:nvCxnSpPr>
          <p:cNvPr id="3" name="Conector recto 2"/>
          <p:cNvCxnSpPr/>
          <p:nvPr/>
        </p:nvCxnSpPr>
        <p:spPr>
          <a:xfrm>
            <a:off x="359764" y="1039424"/>
            <a:ext cx="11376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Marcador de contenido 2"/>
          <p:cNvSpPr txBox="1">
            <a:spLocks/>
          </p:cNvSpPr>
          <p:nvPr/>
        </p:nvSpPr>
        <p:spPr>
          <a:xfrm>
            <a:off x="494676" y="1117477"/>
            <a:ext cx="11241088" cy="27892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s-AR" sz="2400" dirty="0" smtClean="0"/>
              <a:t>Para la experiencia necesitamos, una pava eléctrica, una cantidad x de agua a temperatura ambiente y un cronómetro (app en el celular).</a:t>
            </a:r>
          </a:p>
          <a:p>
            <a:pPr algn="just"/>
            <a:r>
              <a:rPr lang="es-AR" dirty="0" smtClean="0"/>
              <a:t/>
            </a:r>
            <a:br>
              <a:rPr lang="es-AR" dirty="0" smtClean="0"/>
            </a:br>
            <a:r>
              <a:rPr lang="es-AR" dirty="0" smtClean="0"/>
              <a:t/>
            </a:r>
            <a:br>
              <a:rPr lang="es-AR" dirty="0" smtClean="0"/>
            </a:br>
            <a:endParaRPr lang="es-AR" dirty="0"/>
          </a:p>
        </p:txBody>
      </p:sp>
      <p:sp>
        <p:nvSpPr>
          <p:cNvPr id="5" name="CuadroTexto 4"/>
          <p:cNvSpPr txBox="1"/>
          <p:nvPr/>
        </p:nvSpPr>
        <p:spPr>
          <a:xfrm>
            <a:off x="494676" y="2137892"/>
            <a:ext cx="5932009" cy="4520212"/>
          </a:xfrm>
          <a:prstGeom prst="rect">
            <a:avLst/>
          </a:prstGeom>
        </p:spPr>
        <p:txBody>
          <a:bodyPr vert="horz" lIns="0" tIns="45720" rIns="0" bIns="45720" rtlCol="0">
            <a:normAutofit/>
          </a:bodyPr>
          <a:lstStyle>
            <a:defPPr>
              <a:defRPr lang="es-AR"/>
            </a:defPPr>
            <a:lvl1pPr indent="0" algn="just">
              <a:lnSpc>
                <a:spcPct val="90000"/>
              </a:lnSpc>
              <a:spcBef>
                <a:spcPts val="1200"/>
              </a:spcBef>
              <a:spcAft>
                <a:spcPts val="200"/>
              </a:spcAft>
              <a:buClr>
                <a:schemeClr val="accent1"/>
              </a:buClr>
              <a:buSzPct val="100000"/>
              <a:buFont typeface="Calibri" panose="020F0502020204030204" pitchFamily="34" charset="0"/>
              <a:buNone/>
              <a:defRPr sz="2400">
                <a:solidFill>
                  <a:schemeClr val="tx1">
                    <a:lumMod val="75000"/>
                    <a:lumOff val="25000"/>
                  </a:schemeClr>
                </a:solidFill>
              </a:defRPr>
            </a:lvl1pPr>
            <a:lvl2pPr marL="384048" indent="-18288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s-419" b="1" u="sng" dirty="0"/>
              <a:t>Conociendo: </a:t>
            </a:r>
          </a:p>
          <a:p>
            <a:r>
              <a:rPr lang="es-419" dirty="0"/>
              <a:t>Potencia de la pava</a:t>
            </a:r>
          </a:p>
          <a:p>
            <a:r>
              <a:rPr lang="es-419" dirty="0" smtClean="0"/>
              <a:t>Volumen </a:t>
            </a:r>
            <a:r>
              <a:rPr lang="es-419" dirty="0"/>
              <a:t>de agua</a:t>
            </a:r>
          </a:p>
          <a:p>
            <a:r>
              <a:rPr lang="es-419" dirty="0"/>
              <a:t>Temperatura inicial</a:t>
            </a:r>
          </a:p>
          <a:p>
            <a:r>
              <a:rPr lang="es-419" dirty="0"/>
              <a:t>Temperatura final</a:t>
            </a:r>
          </a:p>
          <a:p>
            <a:r>
              <a:rPr lang="es-419" dirty="0" smtClean="0"/>
              <a:t>Tiempo</a:t>
            </a:r>
            <a:endParaRPr lang="es-419" dirty="0"/>
          </a:p>
          <a:p>
            <a:r>
              <a:rPr lang="es-419" dirty="0"/>
              <a:t>Podemos calcular el calor específico del agua?</a:t>
            </a:r>
          </a:p>
          <a:p>
            <a:r>
              <a:rPr lang="es-419" dirty="0" smtClean="0"/>
              <a:t>…Cómo?...</a:t>
            </a:r>
            <a:endParaRPr lang="es-ES" dirty="0"/>
          </a:p>
        </p:txBody>
      </p:sp>
    </p:spTree>
    <p:extLst>
      <p:ext uri="{BB962C8B-B14F-4D97-AF65-F5344CB8AC3E}">
        <p14:creationId xmlns:p14="http://schemas.microsoft.com/office/powerpoint/2010/main" val="36072036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655093"/>
            <a:ext cx="10058400" cy="1082267"/>
          </a:xfrm>
        </p:spPr>
        <p:txBody>
          <a:bodyPr/>
          <a:lstStyle/>
          <a:p>
            <a:r>
              <a:rPr lang="es-AR" dirty="0" smtClean="0"/>
              <a:t>Ejemplo 0 </a:t>
            </a:r>
            <a:endParaRPr lang="es-AR" dirty="0"/>
          </a:p>
        </p:txBody>
      </p:sp>
      <p:sp>
        <p:nvSpPr>
          <p:cNvPr id="3" name="Marcador de contenido 2"/>
          <p:cNvSpPr>
            <a:spLocks noGrp="1"/>
          </p:cNvSpPr>
          <p:nvPr>
            <p:ph idx="1"/>
          </p:nvPr>
        </p:nvSpPr>
        <p:spPr>
          <a:xfrm>
            <a:off x="1112762" y="1737360"/>
            <a:ext cx="10058400" cy="4023360"/>
          </a:xfrm>
        </p:spPr>
        <p:txBody>
          <a:bodyPr>
            <a:normAutofit/>
          </a:bodyPr>
          <a:lstStyle/>
          <a:p>
            <a:pPr algn="just"/>
            <a:r>
              <a:rPr lang="es-AR" dirty="0" smtClean="0"/>
              <a:t>Un termómetro de m = 55 gr y c = 0,2 cal/gr °C marca 15 °C. En ese punto se introduce en 300 g de agua y alcanza la temperatura final de la misma. Si el termómetro marca 44,4 °C, calcular la temperatura inicial del agua antes de introducir el termómetro. Despreciar las perdidas de calor.</a:t>
            </a:r>
            <a:endParaRPr lang="es-AR" dirty="0"/>
          </a:p>
        </p:txBody>
      </p:sp>
      <p:pic>
        <p:nvPicPr>
          <p:cNvPr id="1026" name="Picture 2" descr="314-Termometro para depositos |Tpm Equipos,S.A. De C.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668021"/>
            <a:ext cx="1849013" cy="23933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ángulo 3"/>
              <p:cNvSpPr/>
              <p:nvPr/>
            </p:nvSpPr>
            <p:spPr>
              <a:xfrm>
                <a:off x="3006730" y="2553058"/>
                <a:ext cx="1282889" cy="777329"/>
              </a:xfrm>
              <a:prstGeom prst="rect">
                <a:avLst/>
              </a:prstGeom>
            </p:spPr>
            <p:txBody>
              <a:bodyPr wrap="square">
                <a:spAutoFit/>
              </a:bodyPr>
              <a:lstStyle/>
              <a:p>
                <a:pPr algn="just">
                  <a:lnSpc>
                    <a:spcPct val="70000"/>
                  </a:lnSpc>
                  <a:buFont typeface="Wingdings" panose="05000000000000000000" pitchFamily="2" charset="2"/>
                  <a:buChar char="§"/>
                </a:pPr>
                <a:endParaRPr lang="es-AR" sz="2000" dirty="0"/>
              </a:p>
              <a:p>
                <a:pPr algn="just">
                  <a:lnSpc>
                    <a:spcPct val="70000"/>
                  </a:lnSpc>
                </a:pPr>
                <a14:m>
                  <m:oMathPara xmlns:m="http://schemas.openxmlformats.org/officeDocument/2006/math">
                    <m:oMathParaPr>
                      <m:jc m:val="centerGroup"/>
                    </m:oMathParaPr>
                    <m:oMath xmlns:m="http://schemas.openxmlformats.org/officeDocument/2006/math">
                      <m:nary>
                        <m:naryPr>
                          <m:chr m:val="∑"/>
                          <m:subHide m:val="on"/>
                          <m:supHide m:val="on"/>
                          <m:ctrlPr>
                            <a:rPr lang="es-AR" i="1">
                              <a:latin typeface="Cambria Math" panose="02040503050406030204" pitchFamily="18" charset="0"/>
                              <a:ea typeface="Cambria Math" panose="02040503050406030204" pitchFamily="18" charset="0"/>
                            </a:rPr>
                          </m:ctrlPr>
                        </m:naryPr>
                        <m:sub/>
                        <m:sup/>
                        <m:e>
                          <m:r>
                            <a:rPr lang="es-AR" i="1">
                              <a:latin typeface="Cambria Math" panose="02040503050406030204" pitchFamily="18" charset="0"/>
                              <a:ea typeface="Cambria Math" panose="02040503050406030204" pitchFamily="18" charset="0"/>
                            </a:rPr>
                            <m:t>𝑄</m:t>
                          </m:r>
                        </m:e>
                      </m:nary>
                      <m:r>
                        <a:rPr lang="es-AR" i="1">
                          <a:latin typeface="Cambria Math" panose="02040503050406030204" pitchFamily="18" charset="0"/>
                          <a:ea typeface="Cambria Math" panose="02040503050406030204" pitchFamily="18" charset="0"/>
                        </a:rPr>
                        <m:t>=0</m:t>
                      </m:r>
                    </m:oMath>
                  </m:oMathPara>
                </a14:m>
                <a:endParaRPr lang="es-AR" dirty="0"/>
              </a:p>
            </p:txBody>
          </p:sp>
        </mc:Choice>
        <mc:Fallback xmlns="">
          <p:sp>
            <p:nvSpPr>
              <p:cNvPr id="4" name="Rectángulo 3"/>
              <p:cNvSpPr>
                <a:spLocks noRot="1" noChangeAspect="1" noMove="1" noResize="1" noEditPoints="1" noAdjustHandles="1" noChangeArrowheads="1" noChangeShapeType="1" noTextEdit="1"/>
              </p:cNvSpPr>
              <p:nvPr/>
            </p:nvSpPr>
            <p:spPr>
              <a:xfrm>
                <a:off x="3006730" y="2553058"/>
                <a:ext cx="1282889" cy="777329"/>
              </a:xfrm>
              <a:prstGeom prst="rect">
                <a:avLst/>
              </a:prstGeom>
              <a:blipFill rotWithShape="0">
                <a:blip r:embed="rId3"/>
                <a:stretch>
                  <a:fillRect l="-54502" t="-116535" r="-67773" b="-181102"/>
                </a:stretch>
              </a:blipFill>
            </p:spPr>
            <p:txBody>
              <a:bodyPr/>
              <a:lstStyle/>
              <a:p>
                <a:r>
                  <a:rPr lang="es-AR">
                    <a:noFill/>
                  </a:rPr>
                  <a:t> </a:t>
                </a:r>
              </a:p>
            </p:txBody>
          </p:sp>
        </mc:Fallback>
      </mc:AlternateContent>
      <p:grpSp>
        <p:nvGrpSpPr>
          <p:cNvPr id="11" name="Grupo 10"/>
          <p:cNvGrpSpPr/>
          <p:nvPr/>
        </p:nvGrpSpPr>
        <p:grpSpPr>
          <a:xfrm>
            <a:off x="3006730" y="3107674"/>
            <a:ext cx="7528724" cy="898978"/>
            <a:chOff x="3175932" y="3545081"/>
            <a:chExt cx="7528724" cy="898978"/>
          </a:xfrm>
        </p:grpSpPr>
        <mc:AlternateContent xmlns:mc="http://schemas.openxmlformats.org/markup-compatibility/2006" xmlns:a14="http://schemas.microsoft.com/office/drawing/2010/main">
          <mc:Choice Requires="a14">
            <p:sp>
              <p:nvSpPr>
                <p:cNvPr id="5" name="Rectángulo 4"/>
                <p:cNvSpPr/>
                <p:nvPr/>
              </p:nvSpPr>
              <p:spPr>
                <a:xfrm>
                  <a:off x="3175932" y="3809904"/>
                  <a:ext cx="18239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dirty="0" smtClean="0">
                            <a:latin typeface="Cambria Math" panose="02040503050406030204" pitchFamily="18" charset="0"/>
                          </a:rPr>
                          <m:t>𝑄</m:t>
                        </m:r>
                        <m:r>
                          <a:rPr lang="es-AR" b="0" i="1" dirty="0" smtClean="0">
                            <a:latin typeface="Cambria Math" panose="02040503050406030204" pitchFamily="18" charset="0"/>
                          </a:rPr>
                          <m:t>h</m:t>
                        </m:r>
                        <m:r>
                          <a:rPr lang="es-AR" b="0" i="1" dirty="0" smtClean="0">
                            <a:latin typeface="Cambria Math" panose="02040503050406030204" pitchFamily="18" charset="0"/>
                          </a:rPr>
                          <m:t>2</m:t>
                        </m:r>
                        <m:r>
                          <a:rPr lang="es-AR" b="0" i="1" dirty="0" smtClean="0">
                            <a:latin typeface="Cambria Math" panose="02040503050406030204" pitchFamily="18" charset="0"/>
                          </a:rPr>
                          <m:t>𝑜</m:t>
                        </m:r>
                        <m:r>
                          <a:rPr lang="es-AR" i="1" dirty="0">
                            <a:latin typeface="Cambria Math" panose="02040503050406030204" pitchFamily="18" charset="0"/>
                          </a:rPr>
                          <m:t> + </m:t>
                        </m:r>
                        <m:r>
                          <a:rPr lang="es-AR" i="1" dirty="0">
                            <a:latin typeface="Cambria Math" panose="02040503050406030204" pitchFamily="18" charset="0"/>
                          </a:rPr>
                          <m:t>𝑄𝑡𝑒𝑟𝑚</m:t>
                        </m:r>
                      </m:oMath>
                    </m:oMathPara>
                  </a14:m>
                  <a:endParaRPr lang="es-AR" dirty="0"/>
                </a:p>
              </p:txBody>
            </p:sp>
          </mc:Choice>
          <mc:Fallback xmlns="">
            <p:sp>
              <p:nvSpPr>
                <p:cNvPr id="5" name="Rectángulo 4"/>
                <p:cNvSpPr>
                  <a:spLocks noRot="1" noChangeAspect="1" noMove="1" noResize="1" noEditPoints="1" noAdjustHandles="1" noChangeArrowheads="1" noChangeShapeType="1" noTextEdit="1"/>
                </p:cNvSpPr>
                <p:nvPr/>
              </p:nvSpPr>
              <p:spPr>
                <a:xfrm>
                  <a:off x="3175932" y="3809904"/>
                  <a:ext cx="1823961" cy="369332"/>
                </a:xfrm>
                <a:prstGeom prst="rect">
                  <a:avLst/>
                </a:prstGeom>
                <a:blipFill rotWithShape="0">
                  <a:blip r:embed="rId4"/>
                  <a:stretch>
                    <a:fillRect b="-9836"/>
                  </a:stretch>
                </a:blipFill>
              </p:spPr>
              <p:txBody>
                <a:bodyPr/>
                <a:lstStyle/>
                <a:p>
                  <a:r>
                    <a:rPr lang="es-AR">
                      <a:noFill/>
                    </a:rPr>
                    <a:t> </a:t>
                  </a:r>
                </a:p>
              </p:txBody>
            </p:sp>
          </mc:Fallback>
        </mc:AlternateContent>
        <p:cxnSp>
          <p:nvCxnSpPr>
            <p:cNvPr id="7" name="Conector recto de flecha 6"/>
            <p:cNvCxnSpPr/>
            <p:nvPr/>
          </p:nvCxnSpPr>
          <p:spPr>
            <a:xfrm flipV="1">
              <a:off x="4999893" y="3994570"/>
              <a:ext cx="121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redondeado 7"/>
            <p:cNvSpPr/>
            <p:nvPr/>
          </p:nvSpPr>
          <p:spPr>
            <a:xfrm>
              <a:off x="6214543" y="3545081"/>
              <a:ext cx="4490113" cy="8989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400" dirty="0" smtClean="0">
                  <a:solidFill>
                    <a:schemeClr val="tx1">
                      <a:lumMod val="50000"/>
                      <a:lumOff val="50000"/>
                    </a:schemeClr>
                  </a:solidFill>
                </a:rPr>
                <a:t>Identificamos los términos de la sumatoria, en este caso como únicamente intercambian calor el termómetro y el agua. De otro modo tendría que indicarlo el enunciado</a:t>
              </a:r>
              <a:endParaRPr lang="es-AR" sz="1400" dirty="0">
                <a:solidFill>
                  <a:schemeClr val="tx1">
                    <a:lumMod val="50000"/>
                    <a:lumOff val="50000"/>
                  </a:schemeClr>
                </a:solidFill>
              </a:endParaRPr>
            </a:p>
          </p:txBody>
        </p:sp>
      </p:grpSp>
      <mc:AlternateContent xmlns:mc="http://schemas.openxmlformats.org/markup-compatibility/2006" xmlns:a14="http://schemas.microsoft.com/office/drawing/2010/main">
        <mc:Choice Requires="a14">
          <p:sp>
            <p:nvSpPr>
              <p:cNvPr id="9" name="Rectángulo 8"/>
              <p:cNvSpPr/>
              <p:nvPr/>
            </p:nvSpPr>
            <p:spPr>
              <a:xfrm>
                <a:off x="3018812" y="4418415"/>
                <a:ext cx="44855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ea typeface="Cambria Math" panose="02040503050406030204" pitchFamily="18" charset="0"/>
                            </a:rPr>
                          </m:ctrlPr>
                        </m:sSubPr>
                        <m:e>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𝑚</m:t>
                              </m:r>
                            </m:e>
                            <m:sub>
                              <m:r>
                                <a:rPr lang="es-AR" b="0" i="1" smtClean="0">
                                  <a:latin typeface="Cambria Math" panose="02040503050406030204" pitchFamily="18" charset="0"/>
                                  <a:ea typeface="Cambria Math" panose="02040503050406030204" pitchFamily="18" charset="0"/>
                                </a:rPr>
                                <m:t>h</m:t>
                              </m:r>
                              <m:r>
                                <a:rPr lang="es-AR" b="0" i="1" smtClean="0">
                                  <a:latin typeface="Cambria Math" panose="02040503050406030204" pitchFamily="18" charset="0"/>
                                  <a:ea typeface="Cambria Math" panose="02040503050406030204" pitchFamily="18" charset="0"/>
                                </a:rPr>
                                <m:t>2</m:t>
                              </m:r>
                              <m:r>
                                <a:rPr lang="es-AR" b="0" i="1" smtClean="0">
                                  <a:latin typeface="Cambria Math" panose="02040503050406030204" pitchFamily="18" charset="0"/>
                                  <a:ea typeface="Cambria Math" panose="02040503050406030204" pitchFamily="18" charset="0"/>
                                </a:rPr>
                                <m:t>𝑜</m:t>
                              </m:r>
                            </m:sub>
                          </m:sSub>
                          <m:r>
                            <a:rPr lang="es-AR" i="1">
                              <a:latin typeface="Cambria Math" panose="02040503050406030204" pitchFamily="18" charset="0"/>
                              <a:ea typeface="Cambria Math" panose="02040503050406030204" pitchFamily="18" charset="0"/>
                            </a:rPr>
                            <m:t> </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𝑐</m:t>
                              </m:r>
                            </m:e>
                            <m:sub>
                              <m:r>
                                <a:rPr lang="es-AR" i="1">
                                  <a:latin typeface="Cambria Math" panose="02040503050406030204" pitchFamily="18" charset="0"/>
                                  <a:ea typeface="Cambria Math" panose="02040503050406030204" pitchFamily="18" charset="0"/>
                                </a:rPr>
                                <m:t>𝑒</m:t>
                              </m:r>
                              <m:r>
                                <a:rPr lang="es-AR" b="0" i="1" smtClean="0">
                                  <a:latin typeface="Cambria Math" panose="02040503050406030204" pitchFamily="18" charset="0"/>
                                  <a:ea typeface="Cambria Math" panose="02040503050406030204" pitchFamily="18" charset="0"/>
                                </a:rPr>
                                <m:t>h</m:t>
                              </m:r>
                              <m:r>
                                <a:rPr lang="es-AR" b="0" i="1" smtClean="0">
                                  <a:latin typeface="Cambria Math" panose="02040503050406030204" pitchFamily="18" charset="0"/>
                                  <a:ea typeface="Cambria Math" panose="02040503050406030204" pitchFamily="18" charset="0"/>
                                </a:rPr>
                                <m:t>20</m:t>
                              </m:r>
                            </m:sub>
                          </m:sSub>
                          <m:r>
                            <a:rPr lang="es-AR" i="1">
                              <a:latin typeface="Cambria Math" panose="02040503050406030204" pitchFamily="18" charset="0"/>
                              <a:ea typeface="Cambria Math" panose="02040503050406030204" pitchFamily="18" charset="0"/>
                            </a:rPr>
                            <m:t> </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𝑇</m:t>
                              </m:r>
                              <m:r>
                                <a:rPr lang="es-AR" i="1">
                                  <a:latin typeface="Cambria Math" panose="02040503050406030204" pitchFamily="18" charset="0"/>
                                  <a:ea typeface="Cambria Math" panose="02040503050406030204" pitchFamily="18" charset="0"/>
                                </a:rPr>
                                <m:t>−</m:t>
                              </m:r>
                              <m:sSub>
                                <m:sSubPr>
                                  <m:ctrlPr>
                                    <a:rPr lang="es-AR" b="1" i="1" smtClean="0">
                                      <a:solidFill>
                                        <a:srgbClr val="FF0000"/>
                                      </a:solidFill>
                                      <a:latin typeface="Cambria Math" panose="02040503050406030204" pitchFamily="18" charset="0"/>
                                      <a:ea typeface="Cambria Math" panose="02040503050406030204" pitchFamily="18" charset="0"/>
                                    </a:rPr>
                                  </m:ctrlPr>
                                </m:sSubPr>
                                <m:e>
                                  <m:r>
                                    <a:rPr lang="es-AR" b="1" i="1">
                                      <a:solidFill>
                                        <a:srgbClr val="FF0000"/>
                                      </a:solidFill>
                                      <a:latin typeface="Cambria Math" panose="02040503050406030204" pitchFamily="18" charset="0"/>
                                      <a:ea typeface="Cambria Math" panose="02040503050406030204" pitchFamily="18" charset="0"/>
                                    </a:rPr>
                                    <m:t>𝑻</m:t>
                                  </m:r>
                                </m:e>
                                <m:sub>
                                  <m:r>
                                    <a:rPr lang="es-AR" b="1" i="1">
                                      <a:solidFill>
                                        <a:srgbClr val="FF0000"/>
                                      </a:solidFill>
                                      <a:latin typeface="Cambria Math" panose="02040503050406030204" pitchFamily="18" charset="0"/>
                                      <a:ea typeface="Cambria Math" panose="02040503050406030204" pitchFamily="18" charset="0"/>
                                    </a:rPr>
                                    <m:t>𝟎</m:t>
                                  </m:r>
                                </m:sub>
                              </m:sSub>
                              <m:r>
                                <m:rPr>
                                  <m:nor/>
                                </m:rPr>
                                <a:rPr lang="es-AR" dirty="0"/>
                                <m:t> </m:t>
                              </m:r>
                            </m:e>
                          </m:d>
                          <m:r>
                            <a:rPr lang="es-AR" b="0" i="1" dirty="0" smtClean="0">
                              <a:latin typeface="Cambria Math" panose="02040503050406030204" pitchFamily="18" charset="0"/>
                            </a:rPr>
                            <m:t>+</m:t>
                          </m:r>
                          <m:r>
                            <a:rPr lang="es-AR" i="1">
                              <a:latin typeface="Cambria Math" panose="02040503050406030204" pitchFamily="18" charset="0"/>
                              <a:ea typeface="Cambria Math" panose="02040503050406030204" pitchFamily="18" charset="0"/>
                            </a:rPr>
                            <m:t>𝑚</m:t>
                          </m:r>
                        </m:e>
                        <m:sub>
                          <m:r>
                            <a:rPr lang="es-AR" b="0" i="1" smtClean="0">
                              <a:latin typeface="Cambria Math" panose="02040503050406030204" pitchFamily="18" charset="0"/>
                              <a:ea typeface="Cambria Math" panose="02040503050406030204" pitchFamily="18" charset="0"/>
                            </a:rPr>
                            <m:t>𝑡</m:t>
                          </m:r>
                        </m:sub>
                      </m:sSub>
                      <m:r>
                        <a:rPr lang="es-AR" i="1" smtClean="0">
                          <a:latin typeface="Cambria Math" panose="02040503050406030204" pitchFamily="18" charset="0"/>
                          <a:ea typeface="Cambria Math" panose="02040503050406030204" pitchFamily="18" charset="0"/>
                        </a:rPr>
                        <m:t> </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𝑐</m:t>
                          </m:r>
                        </m:e>
                        <m:sub>
                          <m:r>
                            <a:rPr lang="es-AR" i="1">
                              <a:latin typeface="Cambria Math" panose="02040503050406030204" pitchFamily="18" charset="0"/>
                              <a:ea typeface="Cambria Math" panose="02040503050406030204" pitchFamily="18" charset="0"/>
                            </a:rPr>
                            <m:t>𝑒</m:t>
                          </m:r>
                          <m:r>
                            <a:rPr lang="es-AR" b="0" i="1" smtClean="0">
                              <a:latin typeface="Cambria Math" panose="02040503050406030204" pitchFamily="18" charset="0"/>
                              <a:ea typeface="Cambria Math" panose="02040503050406030204" pitchFamily="18" charset="0"/>
                            </a:rPr>
                            <m:t>𝑡</m:t>
                          </m:r>
                        </m:sub>
                      </m:sSub>
                      <m:r>
                        <a:rPr lang="es-AR" i="1">
                          <a:latin typeface="Cambria Math" panose="02040503050406030204" pitchFamily="18" charset="0"/>
                          <a:ea typeface="Cambria Math" panose="02040503050406030204" pitchFamily="18" charset="0"/>
                        </a:rPr>
                        <m:t> </m:t>
                      </m:r>
                      <m:d>
                        <m:dPr>
                          <m:ctrlPr>
                            <a:rPr lang="es-AR" i="1" smtClean="0">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𝑇</m:t>
                          </m:r>
                          <m:r>
                            <a:rPr lang="es-AR" b="0" i="1" smtClean="0">
                              <a:latin typeface="Cambria Math" panose="02040503050406030204" pitchFamily="18" charset="0"/>
                              <a:ea typeface="Cambria Math" panose="02040503050406030204" pitchFamily="18" charset="0"/>
                            </a:rPr>
                            <m:t>−</m:t>
                          </m:r>
                          <m:sSub>
                            <m:sSubPr>
                              <m:ctrlPr>
                                <a:rPr lang="es-AR" b="0" i="1" smtClean="0">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𝑇</m:t>
                              </m:r>
                            </m:e>
                            <m:sub>
                              <m:r>
                                <a:rPr lang="es-AR" b="0" i="1" smtClean="0">
                                  <a:latin typeface="Cambria Math" panose="02040503050406030204" pitchFamily="18" charset="0"/>
                                  <a:ea typeface="Cambria Math" panose="02040503050406030204" pitchFamily="18" charset="0"/>
                                </a:rPr>
                                <m:t>0</m:t>
                              </m:r>
                            </m:sub>
                          </m:sSub>
                          <m:r>
                            <m:rPr>
                              <m:nor/>
                            </m:rPr>
                            <a:rPr lang="es-AR" dirty="0"/>
                            <m:t> </m:t>
                          </m:r>
                        </m:e>
                      </m:d>
                      <m:r>
                        <a:rPr lang="es-AR" b="0" i="0" smtClean="0">
                          <a:latin typeface="Cambria Math" panose="02040503050406030204" pitchFamily="18" charset="0"/>
                          <a:ea typeface="Cambria Math" panose="02040503050406030204" pitchFamily="18" charset="0"/>
                        </a:rPr>
                        <m:t>=0</m:t>
                      </m:r>
                    </m:oMath>
                  </m:oMathPara>
                </a14:m>
                <a:endParaRPr lang="es-AR" dirty="0"/>
              </a:p>
            </p:txBody>
          </p:sp>
        </mc:Choice>
        <mc:Fallback xmlns="">
          <p:sp>
            <p:nvSpPr>
              <p:cNvPr id="9" name="Rectángulo 8"/>
              <p:cNvSpPr>
                <a:spLocks noRot="1" noChangeAspect="1" noMove="1" noResize="1" noEditPoints="1" noAdjustHandles="1" noChangeArrowheads="1" noChangeShapeType="1" noTextEdit="1"/>
              </p:cNvSpPr>
              <p:nvPr/>
            </p:nvSpPr>
            <p:spPr>
              <a:xfrm>
                <a:off x="3018812" y="4418415"/>
                <a:ext cx="4485587" cy="369332"/>
              </a:xfrm>
              <a:prstGeom prst="rect">
                <a:avLst/>
              </a:prstGeom>
              <a:blipFill rotWithShape="0">
                <a:blip r:embed="rId5"/>
                <a:stretch>
                  <a:fillRect/>
                </a:stretch>
              </a:blipFill>
            </p:spPr>
            <p:txBody>
              <a:bodyPr/>
              <a:lstStyle/>
              <a:p>
                <a:r>
                  <a:rPr lang="es-AR">
                    <a:noFill/>
                  </a:rPr>
                  <a:t> </a:t>
                </a:r>
              </a:p>
            </p:txBody>
          </p:sp>
        </mc:Fallback>
      </mc:AlternateContent>
      <p:cxnSp>
        <p:nvCxnSpPr>
          <p:cNvPr id="13" name="Conector recto de flecha 12"/>
          <p:cNvCxnSpPr/>
          <p:nvPr/>
        </p:nvCxnSpPr>
        <p:spPr>
          <a:xfrm>
            <a:off x="7409259" y="4619440"/>
            <a:ext cx="861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redondeado 13"/>
          <p:cNvSpPr/>
          <p:nvPr/>
        </p:nvSpPr>
        <p:spPr>
          <a:xfrm>
            <a:off x="8391898" y="4272619"/>
            <a:ext cx="3185628" cy="6936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400" dirty="0" smtClean="0">
                <a:solidFill>
                  <a:schemeClr val="tx1">
                    <a:lumMod val="50000"/>
                    <a:lumOff val="50000"/>
                  </a:schemeClr>
                </a:solidFill>
              </a:rPr>
              <a:t>Aquí nos queda la incógnita, la temperatura inicial del Agua</a:t>
            </a:r>
            <a:endParaRPr lang="es-AR" sz="14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5" name="Rectángulo 14"/>
              <p:cNvSpPr/>
              <p:nvPr/>
            </p:nvSpPr>
            <p:spPr>
              <a:xfrm>
                <a:off x="265111" y="5211156"/>
                <a:ext cx="11917173" cy="1125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smtClean="0">
                              <a:solidFill>
                                <a:schemeClr val="tx1"/>
                              </a:solidFill>
                              <a:latin typeface="Cambria Math" panose="02040503050406030204" pitchFamily="18" charset="0"/>
                              <a:ea typeface="Cambria Math" panose="02040503050406030204" pitchFamily="18" charset="0"/>
                            </a:rPr>
                          </m:ctrlPr>
                        </m:sSubPr>
                        <m:e>
                          <m:r>
                            <a:rPr lang="es-AR" b="0" i="1">
                              <a:solidFill>
                                <a:schemeClr val="tx1"/>
                              </a:solidFill>
                              <a:latin typeface="Cambria Math" panose="02040503050406030204" pitchFamily="18" charset="0"/>
                              <a:ea typeface="Cambria Math" panose="02040503050406030204" pitchFamily="18" charset="0"/>
                            </a:rPr>
                            <m:t>𝑇</m:t>
                          </m:r>
                        </m:e>
                        <m:sub>
                          <m:r>
                            <a:rPr lang="es-AR" b="0" i="1">
                              <a:solidFill>
                                <a:schemeClr val="tx1"/>
                              </a:solidFill>
                              <a:latin typeface="Cambria Math" panose="02040503050406030204" pitchFamily="18" charset="0"/>
                              <a:ea typeface="Cambria Math" panose="02040503050406030204" pitchFamily="18" charset="0"/>
                            </a:rPr>
                            <m:t>0</m:t>
                          </m:r>
                        </m:sub>
                      </m:sSub>
                      <m:r>
                        <a:rPr lang="es-AR" b="0" i="0" smtClean="0">
                          <a:solidFill>
                            <a:schemeClr val="tx1"/>
                          </a:solidFill>
                          <a:latin typeface="Cambria Math" panose="02040503050406030204" pitchFamily="18" charset="0"/>
                          <a:ea typeface="Cambria Math" panose="02040503050406030204" pitchFamily="18" charset="0"/>
                        </a:rPr>
                        <m:t>=</m:t>
                      </m:r>
                      <m:f>
                        <m:fPr>
                          <m:ctrlPr>
                            <a:rPr lang="es-AR" b="0" i="1" smtClean="0">
                              <a:solidFill>
                                <a:schemeClr val="tx1"/>
                              </a:solidFill>
                              <a:latin typeface="Cambria Math" panose="02040503050406030204" pitchFamily="18" charset="0"/>
                              <a:ea typeface="Cambria Math" panose="02040503050406030204" pitchFamily="18" charset="0"/>
                            </a:rPr>
                          </m:ctrlPr>
                        </m:fPr>
                        <m:num>
                          <m:sSub>
                            <m:sSubPr>
                              <m:ctrlPr>
                                <a:rPr lang="es-AR" i="1">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𝑚</m:t>
                              </m:r>
                            </m:e>
                            <m:sub>
                              <m:r>
                                <a:rPr lang="es-AR" i="1">
                                  <a:latin typeface="Cambria Math" panose="02040503050406030204" pitchFamily="18" charset="0"/>
                                  <a:ea typeface="Cambria Math" panose="02040503050406030204" pitchFamily="18" charset="0"/>
                                </a:rPr>
                                <m:t>𝑡</m:t>
                              </m:r>
                            </m:sub>
                          </m:sSub>
                          <m:r>
                            <a:rPr lang="es-AR" i="1">
                              <a:latin typeface="Cambria Math" panose="02040503050406030204" pitchFamily="18" charset="0"/>
                              <a:ea typeface="Cambria Math" panose="02040503050406030204" pitchFamily="18" charset="0"/>
                            </a:rPr>
                            <m:t> </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𝑐</m:t>
                              </m:r>
                            </m:e>
                            <m:sub>
                              <m:r>
                                <a:rPr lang="es-AR" i="1">
                                  <a:latin typeface="Cambria Math" panose="02040503050406030204" pitchFamily="18" charset="0"/>
                                  <a:ea typeface="Cambria Math" panose="02040503050406030204" pitchFamily="18" charset="0"/>
                                </a:rPr>
                                <m:t>𝑒𝑡</m:t>
                              </m:r>
                            </m:sub>
                          </m:sSub>
                          <m:r>
                            <a:rPr lang="es-AR" i="1">
                              <a:latin typeface="Cambria Math" panose="02040503050406030204" pitchFamily="18" charset="0"/>
                              <a:ea typeface="Cambria Math" panose="02040503050406030204" pitchFamily="18" charset="0"/>
                            </a:rPr>
                            <m:t> </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𝑇</m:t>
                              </m:r>
                              <m:r>
                                <a:rPr lang="es-AR" i="1">
                                  <a:latin typeface="Cambria Math" panose="02040503050406030204" pitchFamily="18" charset="0"/>
                                  <a:ea typeface="Cambria Math" panose="02040503050406030204" pitchFamily="18" charset="0"/>
                                </a:rPr>
                                <m:t>−</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𝑇</m:t>
                                  </m:r>
                                </m:e>
                                <m:sub>
                                  <m:r>
                                    <a:rPr lang="es-AR" i="1">
                                      <a:latin typeface="Cambria Math" panose="02040503050406030204" pitchFamily="18" charset="0"/>
                                      <a:ea typeface="Cambria Math" panose="02040503050406030204" pitchFamily="18" charset="0"/>
                                    </a:rPr>
                                    <m:t>0</m:t>
                                  </m:r>
                                </m:sub>
                              </m:sSub>
                              <m:r>
                                <m:rPr>
                                  <m:nor/>
                                </m:rPr>
                                <a:rPr lang="es-AR" dirty="0"/>
                                <m:t> </m:t>
                              </m:r>
                            </m:e>
                          </m:d>
                          <m:r>
                            <a:rPr lang="es-AR" b="0" i="1" dirty="0" smtClean="0">
                              <a:latin typeface="Cambria Math" panose="02040503050406030204" pitchFamily="18" charset="0"/>
                            </a:rPr>
                            <m:t>−</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𝑚</m:t>
                              </m:r>
                            </m:e>
                            <m:sub>
                              <m:r>
                                <a:rPr lang="es-AR" i="1">
                                  <a:latin typeface="Cambria Math" panose="02040503050406030204" pitchFamily="18" charset="0"/>
                                  <a:ea typeface="Cambria Math" panose="02040503050406030204" pitchFamily="18" charset="0"/>
                                </a:rPr>
                                <m:t>h</m:t>
                              </m:r>
                              <m:r>
                                <a:rPr lang="es-AR" i="1">
                                  <a:latin typeface="Cambria Math" panose="02040503050406030204" pitchFamily="18" charset="0"/>
                                  <a:ea typeface="Cambria Math" panose="02040503050406030204" pitchFamily="18" charset="0"/>
                                </a:rPr>
                                <m:t>2</m:t>
                              </m:r>
                              <m:r>
                                <a:rPr lang="es-AR" i="1">
                                  <a:latin typeface="Cambria Math" panose="02040503050406030204" pitchFamily="18" charset="0"/>
                                  <a:ea typeface="Cambria Math" panose="02040503050406030204" pitchFamily="18" charset="0"/>
                                </a:rPr>
                                <m:t>𝑜</m:t>
                              </m:r>
                            </m:sub>
                          </m:sSub>
                          <m:r>
                            <a:rPr lang="es-AR" i="1">
                              <a:latin typeface="Cambria Math" panose="02040503050406030204" pitchFamily="18" charset="0"/>
                              <a:ea typeface="Cambria Math" panose="02040503050406030204" pitchFamily="18" charset="0"/>
                            </a:rPr>
                            <m:t> </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𝑐</m:t>
                              </m:r>
                            </m:e>
                            <m:sub>
                              <m:r>
                                <a:rPr lang="es-AR" i="1">
                                  <a:latin typeface="Cambria Math" panose="02040503050406030204" pitchFamily="18" charset="0"/>
                                  <a:ea typeface="Cambria Math" panose="02040503050406030204" pitchFamily="18" charset="0"/>
                                </a:rPr>
                                <m:t>𝑒h</m:t>
                              </m:r>
                              <m:r>
                                <a:rPr lang="es-AR" i="1">
                                  <a:latin typeface="Cambria Math" panose="02040503050406030204" pitchFamily="18" charset="0"/>
                                  <a:ea typeface="Cambria Math" panose="02040503050406030204" pitchFamily="18" charset="0"/>
                                </a:rPr>
                                <m:t>20</m:t>
                              </m:r>
                            </m:sub>
                          </m:sSub>
                          <m:r>
                            <a:rPr lang="es-AR" b="0" i="1" smtClean="0">
                              <a:latin typeface="Cambria Math" panose="02040503050406030204" pitchFamily="18" charset="0"/>
                              <a:ea typeface="Cambria Math" panose="02040503050406030204" pitchFamily="18" charset="0"/>
                            </a:rPr>
                            <m:t> </m:t>
                          </m:r>
                          <m:r>
                            <a:rPr lang="es-AR" b="0" i="1" smtClean="0">
                              <a:latin typeface="Cambria Math" panose="02040503050406030204" pitchFamily="18" charset="0"/>
                              <a:ea typeface="Cambria Math" panose="02040503050406030204" pitchFamily="18" charset="0"/>
                            </a:rPr>
                            <m:t>𝑇</m:t>
                          </m:r>
                        </m:num>
                        <m:den>
                          <m:sSub>
                            <m:sSubPr>
                              <m:ctrlPr>
                                <a:rPr lang="es-AR" i="1">
                                  <a:latin typeface="Cambria Math" panose="02040503050406030204" pitchFamily="18" charset="0"/>
                                  <a:ea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𝑚</m:t>
                              </m:r>
                            </m:e>
                            <m:sub>
                              <m:r>
                                <a:rPr lang="es-AR" i="1">
                                  <a:latin typeface="Cambria Math" panose="02040503050406030204" pitchFamily="18" charset="0"/>
                                  <a:ea typeface="Cambria Math" panose="02040503050406030204" pitchFamily="18" charset="0"/>
                                </a:rPr>
                                <m:t>h</m:t>
                              </m:r>
                              <m:r>
                                <a:rPr lang="es-AR" i="1">
                                  <a:latin typeface="Cambria Math" panose="02040503050406030204" pitchFamily="18" charset="0"/>
                                  <a:ea typeface="Cambria Math" panose="02040503050406030204" pitchFamily="18" charset="0"/>
                                </a:rPr>
                                <m:t>2</m:t>
                              </m:r>
                              <m:r>
                                <a:rPr lang="es-AR" i="1">
                                  <a:latin typeface="Cambria Math" panose="02040503050406030204" pitchFamily="18" charset="0"/>
                                  <a:ea typeface="Cambria Math" panose="02040503050406030204" pitchFamily="18" charset="0"/>
                                </a:rPr>
                                <m:t>𝑜</m:t>
                              </m:r>
                            </m:sub>
                          </m:sSub>
                          <m:r>
                            <a:rPr lang="es-AR" i="1">
                              <a:latin typeface="Cambria Math" panose="02040503050406030204" pitchFamily="18" charset="0"/>
                              <a:ea typeface="Cambria Math" panose="02040503050406030204" pitchFamily="18" charset="0"/>
                            </a:rPr>
                            <m:t> </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𝑐</m:t>
                              </m:r>
                            </m:e>
                            <m:sub>
                              <m:r>
                                <a:rPr lang="es-AR" i="1">
                                  <a:latin typeface="Cambria Math" panose="02040503050406030204" pitchFamily="18" charset="0"/>
                                  <a:ea typeface="Cambria Math" panose="02040503050406030204" pitchFamily="18" charset="0"/>
                                </a:rPr>
                                <m:t>𝑒h</m:t>
                              </m:r>
                              <m:r>
                                <a:rPr lang="es-AR" i="1">
                                  <a:latin typeface="Cambria Math" panose="02040503050406030204" pitchFamily="18" charset="0"/>
                                  <a:ea typeface="Cambria Math" panose="02040503050406030204" pitchFamily="18" charset="0"/>
                                </a:rPr>
                                <m:t>20</m:t>
                              </m:r>
                            </m:sub>
                          </m:sSub>
                        </m:den>
                      </m:f>
                      <m:r>
                        <a:rPr lang="es-AR" b="0" i="1" smtClean="0">
                          <a:solidFill>
                            <a:schemeClr val="tx1"/>
                          </a:solidFill>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b="0" i="1" smtClean="0">
                              <a:latin typeface="Cambria Math" panose="02040503050406030204" pitchFamily="18" charset="0"/>
                              <a:ea typeface="Cambria Math" panose="02040503050406030204" pitchFamily="18" charset="0"/>
                            </a:rPr>
                            <m:t>−55</m:t>
                          </m:r>
                          <m:d>
                            <m:dPr>
                              <m:begChr m:val="["/>
                              <m:endChr m:val="]"/>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𝑔</m:t>
                              </m:r>
                            </m:e>
                          </m:d>
                          <m:r>
                            <a:rPr lang="es-AR" b="0" i="1" smtClean="0">
                              <a:latin typeface="Cambria Math" panose="02040503050406030204" pitchFamily="18" charset="0"/>
                              <a:ea typeface="Cambria Math" panose="02040503050406030204" pitchFamily="18" charset="0"/>
                            </a:rPr>
                            <m:t> 0,2</m:t>
                          </m:r>
                          <m:d>
                            <m:dPr>
                              <m:begChr m:val="["/>
                              <m:endChr m:val="]"/>
                              <m:ctrlPr>
                                <a:rPr lang="es-AR" b="0" i="1" smtClean="0">
                                  <a:latin typeface="Cambria Math" panose="02040503050406030204" pitchFamily="18" charset="0"/>
                                  <a:ea typeface="Cambria Math" panose="02040503050406030204" pitchFamily="18" charset="0"/>
                                </a:rPr>
                              </m:ctrlPr>
                            </m:dPr>
                            <m:e>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𝑐𝑎𝑙</m:t>
                                  </m:r>
                                </m:num>
                                <m:den>
                                  <m:r>
                                    <a:rPr lang="es-AR" i="1">
                                      <a:latin typeface="Cambria Math" panose="02040503050406030204" pitchFamily="18" charset="0"/>
                                      <a:ea typeface="Cambria Math" panose="02040503050406030204" pitchFamily="18" charset="0"/>
                                    </a:rPr>
                                    <m:t>𝑔</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𝐶</m:t>
                                  </m:r>
                                </m:den>
                              </m:f>
                            </m:e>
                          </m:d>
                          <m:d>
                            <m:dPr>
                              <m:ctrlPr>
                                <a:rPr lang="es-AR" i="1">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44,4°</m:t>
                              </m:r>
                              <m:r>
                                <a:rPr lang="es-AR" b="0" i="1" smtClean="0">
                                  <a:latin typeface="Cambria Math" panose="02040503050406030204" pitchFamily="18" charset="0"/>
                                  <a:ea typeface="Cambria Math" panose="02040503050406030204" pitchFamily="18" charset="0"/>
                                </a:rPr>
                                <m:t>𝐶</m:t>
                              </m:r>
                              <m:r>
                                <a:rPr lang="es-AR" b="0" i="1" smtClean="0">
                                  <a:latin typeface="Cambria Math" panose="02040503050406030204" pitchFamily="18" charset="0"/>
                                  <a:ea typeface="Cambria Math" panose="02040503050406030204" pitchFamily="18" charset="0"/>
                                </a:rPr>
                                <m:t>−15,0 °</m:t>
                              </m:r>
                              <m:r>
                                <a:rPr lang="es-AR" b="0" i="1" smtClean="0">
                                  <a:latin typeface="Cambria Math" panose="02040503050406030204" pitchFamily="18" charset="0"/>
                                  <a:ea typeface="Cambria Math" panose="02040503050406030204" pitchFamily="18" charset="0"/>
                                </a:rPr>
                                <m:t>𝐶</m:t>
                              </m:r>
                              <m:r>
                                <m:rPr>
                                  <m:nor/>
                                </m:rPr>
                                <a:rPr lang="es-AR" dirty="0"/>
                                <m:t> </m:t>
                              </m:r>
                            </m:e>
                          </m:d>
                          <m:r>
                            <a:rPr lang="es-AR" i="1" dirty="0">
                              <a:latin typeface="Cambria Math" panose="02040503050406030204" pitchFamily="18" charset="0"/>
                            </a:rPr>
                            <m:t>−</m:t>
                          </m:r>
                          <m:r>
                            <a:rPr lang="es-AR" b="0" i="1" smtClean="0">
                              <a:latin typeface="Cambria Math" panose="02040503050406030204" pitchFamily="18" charset="0"/>
                              <a:ea typeface="Cambria Math" panose="02040503050406030204" pitchFamily="18" charset="0"/>
                            </a:rPr>
                            <m:t>300</m:t>
                          </m:r>
                          <m:r>
                            <a:rPr lang="es-AR" i="1">
                              <a:latin typeface="Cambria Math" panose="02040503050406030204" pitchFamily="18" charset="0"/>
                              <a:ea typeface="Cambria Math" panose="02040503050406030204" pitchFamily="18" charset="0"/>
                            </a:rPr>
                            <m:t> </m:t>
                          </m:r>
                          <m:d>
                            <m:dPr>
                              <m:begChr m:val="["/>
                              <m:endChr m:val="]"/>
                              <m:ctrlPr>
                                <a:rPr lang="es-AR" b="0" i="1" smtClean="0">
                                  <a:latin typeface="Cambria Math" panose="02040503050406030204" pitchFamily="18" charset="0"/>
                                  <a:ea typeface="Cambria Math" panose="02040503050406030204" pitchFamily="18" charset="0"/>
                                </a:rPr>
                              </m:ctrlPr>
                            </m:dPr>
                            <m:e>
                              <m:r>
                                <a:rPr lang="es-AR" b="0" i="1" smtClean="0">
                                  <a:latin typeface="Cambria Math" panose="02040503050406030204" pitchFamily="18" charset="0"/>
                                  <a:ea typeface="Cambria Math" panose="02040503050406030204" pitchFamily="18" charset="0"/>
                                </a:rPr>
                                <m:t>𝑔</m:t>
                              </m:r>
                            </m:e>
                          </m:d>
                          <m:r>
                            <a:rPr lang="es-AR" b="0" i="1" smtClean="0">
                              <a:latin typeface="Cambria Math" panose="02040503050406030204" pitchFamily="18" charset="0"/>
                              <a:ea typeface="Cambria Math" panose="02040503050406030204" pitchFamily="18" charset="0"/>
                            </a:rPr>
                            <m:t> 1</m:t>
                          </m:r>
                          <m:d>
                            <m:dPr>
                              <m:begChr m:val="["/>
                              <m:endChr m:val="]"/>
                              <m:ctrlPr>
                                <a:rPr lang="es-AR" b="0" i="1" smtClean="0">
                                  <a:latin typeface="Cambria Math" panose="02040503050406030204" pitchFamily="18" charset="0"/>
                                  <a:ea typeface="Cambria Math" panose="02040503050406030204" pitchFamily="18" charset="0"/>
                                </a:rPr>
                              </m:ctrlPr>
                            </m:dPr>
                            <m:e>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𝑐𝑎𝑙</m:t>
                                  </m:r>
                                </m:num>
                                <m:den>
                                  <m:r>
                                    <a:rPr lang="es-AR" i="1">
                                      <a:latin typeface="Cambria Math" panose="02040503050406030204" pitchFamily="18" charset="0"/>
                                      <a:ea typeface="Cambria Math" panose="02040503050406030204" pitchFamily="18" charset="0"/>
                                    </a:rPr>
                                    <m:t>𝑔</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𝐶</m:t>
                                  </m:r>
                                </m:den>
                              </m:f>
                            </m:e>
                          </m:d>
                          <m:r>
                            <a:rPr lang="es-AR" b="0" i="1" smtClean="0">
                              <a:latin typeface="Cambria Math" panose="02040503050406030204" pitchFamily="18" charset="0"/>
                              <a:ea typeface="Cambria Math" panose="02040503050406030204" pitchFamily="18" charset="0"/>
                            </a:rPr>
                            <m:t>44,4 °</m:t>
                          </m:r>
                          <m:r>
                            <a:rPr lang="es-AR" b="0" i="1" smtClean="0">
                              <a:latin typeface="Cambria Math" panose="02040503050406030204" pitchFamily="18" charset="0"/>
                              <a:ea typeface="Cambria Math" panose="02040503050406030204" pitchFamily="18" charset="0"/>
                            </a:rPr>
                            <m:t>𝐶</m:t>
                          </m:r>
                        </m:num>
                        <m:den>
                          <m:r>
                            <a:rPr lang="es-AR" b="0" i="1" smtClean="0">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300 </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𝑔</m:t>
                              </m:r>
                            </m:e>
                          </m:d>
                          <m:r>
                            <a:rPr lang="es-AR" i="1">
                              <a:latin typeface="Cambria Math" panose="02040503050406030204" pitchFamily="18" charset="0"/>
                              <a:ea typeface="Cambria Math" panose="02040503050406030204" pitchFamily="18" charset="0"/>
                            </a:rPr>
                            <m:t> 1</m:t>
                          </m:r>
                          <m:d>
                            <m:dPr>
                              <m:begChr m:val="["/>
                              <m:endChr m:val="]"/>
                              <m:ctrlPr>
                                <a:rPr lang="es-AR" i="1">
                                  <a:latin typeface="Cambria Math" panose="02040503050406030204" pitchFamily="18" charset="0"/>
                                  <a:ea typeface="Cambria Math" panose="02040503050406030204" pitchFamily="18" charset="0"/>
                                </a:rPr>
                              </m:ctrlPr>
                            </m:dPr>
                            <m:e>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𝑐𝑎𝑙</m:t>
                                  </m:r>
                                </m:num>
                                <m:den>
                                  <m:r>
                                    <a:rPr lang="es-AR" i="1">
                                      <a:latin typeface="Cambria Math" panose="02040503050406030204" pitchFamily="18" charset="0"/>
                                      <a:ea typeface="Cambria Math" panose="02040503050406030204" pitchFamily="18" charset="0"/>
                                    </a:rPr>
                                    <m:t>𝑔</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𝐶</m:t>
                                  </m:r>
                                </m:den>
                              </m:f>
                            </m:e>
                          </m:d>
                        </m:den>
                      </m:f>
                      <m:r>
                        <a:rPr lang="es-AR" b="0" i="0" smtClean="0">
                          <a:latin typeface="Cambria Math" panose="02040503050406030204" pitchFamily="18" charset="0"/>
                          <a:ea typeface="Cambria Math" panose="02040503050406030204" pitchFamily="18" charset="0"/>
                        </a:rPr>
                        <m:t>=45,4 [°</m:t>
                      </m:r>
                      <m:r>
                        <m:rPr>
                          <m:sty m:val="p"/>
                        </m:rPr>
                        <a:rPr lang="es-AR" b="0" i="0" smtClean="0">
                          <a:latin typeface="Cambria Math" panose="02040503050406030204" pitchFamily="18" charset="0"/>
                          <a:ea typeface="Cambria Math" panose="02040503050406030204" pitchFamily="18" charset="0"/>
                        </a:rPr>
                        <m:t>C</m:t>
                      </m:r>
                      <m:r>
                        <a:rPr lang="es-AR" b="0" i="0" smtClean="0">
                          <a:latin typeface="Cambria Math" panose="02040503050406030204" pitchFamily="18" charset="0"/>
                          <a:ea typeface="Cambria Math" panose="02040503050406030204" pitchFamily="18" charset="0"/>
                        </a:rPr>
                        <m:t>]</m:t>
                      </m:r>
                    </m:oMath>
                  </m:oMathPara>
                </a14:m>
                <a:endParaRPr lang="es-AR" dirty="0">
                  <a:solidFill>
                    <a:schemeClr val="tx1"/>
                  </a:solidFill>
                </a:endParaRPr>
              </a:p>
            </p:txBody>
          </p:sp>
        </mc:Choice>
        <mc:Fallback xmlns="">
          <p:sp>
            <p:nvSpPr>
              <p:cNvPr id="15" name="Rectángulo 14"/>
              <p:cNvSpPr>
                <a:spLocks noRot="1" noChangeAspect="1" noMove="1" noResize="1" noEditPoints="1" noAdjustHandles="1" noChangeArrowheads="1" noChangeShapeType="1" noTextEdit="1"/>
              </p:cNvSpPr>
              <p:nvPr/>
            </p:nvSpPr>
            <p:spPr>
              <a:xfrm>
                <a:off x="265111" y="5211156"/>
                <a:ext cx="11917173" cy="1125629"/>
              </a:xfrm>
              <a:prstGeom prst="rect">
                <a:avLst/>
              </a:prstGeom>
              <a:blipFill rotWithShape="0">
                <a:blip r:embed="rId6"/>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124830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4400" dirty="0"/>
              <a:t>Ejemplo 1 – </a:t>
            </a:r>
            <a:r>
              <a:rPr lang="es-AR" sz="4400" dirty="0" smtClean="0"/>
              <a:t>Potencia</a:t>
            </a:r>
            <a:endParaRPr lang="es-AR" sz="4400" dirty="0"/>
          </a:p>
        </p:txBody>
      </p:sp>
      <p:sp>
        <p:nvSpPr>
          <p:cNvPr id="9" name="Marcador de contenido 8"/>
          <p:cNvSpPr>
            <a:spLocks noGrp="1"/>
          </p:cNvSpPr>
          <p:nvPr>
            <p:ph idx="1"/>
          </p:nvPr>
        </p:nvSpPr>
        <p:spPr>
          <a:xfrm>
            <a:off x="1097280" y="1845734"/>
            <a:ext cx="10058400" cy="1811866"/>
          </a:xfrm>
        </p:spPr>
        <p:txBody>
          <a:bodyPr>
            <a:noAutofit/>
          </a:bodyPr>
          <a:lstStyle/>
          <a:p>
            <a:pPr algn="just">
              <a:lnSpc>
                <a:spcPct val="100000"/>
              </a:lnSpc>
            </a:pPr>
            <a:r>
              <a:rPr lang="es-AR" dirty="0"/>
              <a:t>Tratando de mantenerse despierto para estudiar toda </a:t>
            </a:r>
            <a:r>
              <a:rPr lang="es-AR" dirty="0" smtClean="0"/>
              <a:t>la noche, un </a:t>
            </a:r>
            <a:r>
              <a:rPr lang="es-AR" dirty="0"/>
              <a:t>estudiante prepara una taza de café colocando una resistencia eléctrica de inmersión de 200 W en </a:t>
            </a:r>
            <a:r>
              <a:rPr lang="es-AR" dirty="0" smtClean="0"/>
              <a:t>0,320 </a:t>
            </a:r>
            <a:r>
              <a:rPr lang="es-AR" dirty="0"/>
              <a:t>kg de agua. </a:t>
            </a:r>
            <a:endParaRPr lang="es-AR" dirty="0" smtClean="0"/>
          </a:p>
          <a:p>
            <a:pPr lvl="1" algn="just">
              <a:lnSpc>
                <a:spcPct val="100000"/>
              </a:lnSpc>
            </a:pPr>
            <a:r>
              <a:rPr lang="es-AR" sz="2000" i="1" dirty="0"/>
              <a:t>a</a:t>
            </a:r>
            <a:r>
              <a:rPr lang="es-AR" sz="2000" dirty="0"/>
              <a:t>) ¿Cuánto calor debe agregarse al agua para elevar su temperatura de </a:t>
            </a:r>
            <a:r>
              <a:rPr lang="es-AR" sz="2000" dirty="0" smtClean="0"/>
              <a:t>20,0 </a:t>
            </a:r>
            <a:r>
              <a:rPr lang="es-AR" sz="2000" dirty="0"/>
              <a:t>°C a </a:t>
            </a:r>
            <a:r>
              <a:rPr lang="es-AR" sz="2000" dirty="0" smtClean="0"/>
              <a:t>80,0 </a:t>
            </a:r>
            <a:r>
              <a:rPr lang="es-AR" sz="2000" dirty="0"/>
              <a:t>°C?</a:t>
            </a:r>
          </a:p>
          <a:p>
            <a:pPr lvl="1" algn="just">
              <a:lnSpc>
                <a:spcPct val="100000"/>
              </a:lnSpc>
            </a:pPr>
            <a:r>
              <a:rPr lang="es-AR" sz="2000" i="1" dirty="0"/>
              <a:t>b</a:t>
            </a:r>
            <a:r>
              <a:rPr lang="es-AR" sz="2000" dirty="0"/>
              <a:t>) ¿Cuánto tiempo se requiere? </a:t>
            </a:r>
          </a:p>
          <a:p>
            <a:pPr marL="201168" lvl="1" indent="0">
              <a:lnSpc>
                <a:spcPct val="100000"/>
              </a:lnSpc>
              <a:buNone/>
            </a:pPr>
            <a:r>
              <a:rPr lang="es-AR" sz="1400" dirty="0"/>
              <a:t>Suponga que toda la potencia se invierte en calentar el agua y que el calor específico del café es igual al del agua. </a:t>
            </a:r>
            <a:r>
              <a:rPr lang="es-AR" sz="2000" dirty="0"/>
              <a:t/>
            </a:r>
            <a:br>
              <a:rPr lang="es-AR" sz="2000" dirty="0"/>
            </a:br>
            <a:endParaRPr lang="es-AR" sz="2000" i="1" dirty="0">
              <a:latin typeface="Cambria Math" panose="02040503050406030204" pitchFamily="18" charset="0"/>
              <a:ea typeface="Cambria Math" panose="02040503050406030204" pitchFamily="18" charset="0"/>
            </a:endParaRPr>
          </a:p>
        </p:txBody>
      </p:sp>
      <p:pic>
        <p:nvPicPr>
          <p:cNvPr id="4" name="Imagen 3"/>
          <p:cNvPicPr>
            <a:picLocks noChangeAspect="1"/>
          </p:cNvPicPr>
          <p:nvPr/>
        </p:nvPicPr>
        <p:blipFill>
          <a:blip r:embed="rId2"/>
          <a:stretch>
            <a:fillRect/>
          </a:stretch>
        </p:blipFill>
        <p:spPr>
          <a:xfrm>
            <a:off x="1912619" y="4161759"/>
            <a:ext cx="8427721" cy="514483"/>
          </a:xfrm>
          <a:prstGeom prst="rect">
            <a:avLst/>
          </a:prstGeom>
        </p:spPr>
      </p:pic>
      <p:pic>
        <p:nvPicPr>
          <p:cNvPr id="5" name="Imagen 4"/>
          <p:cNvPicPr>
            <a:picLocks noChangeAspect="1"/>
          </p:cNvPicPr>
          <p:nvPr/>
        </p:nvPicPr>
        <p:blipFill>
          <a:blip r:embed="rId3"/>
          <a:stretch>
            <a:fillRect/>
          </a:stretch>
        </p:blipFill>
        <p:spPr>
          <a:xfrm>
            <a:off x="5577024" y="4810536"/>
            <a:ext cx="4483159" cy="904062"/>
          </a:xfrm>
          <a:prstGeom prst="rect">
            <a:avLst/>
          </a:prstGeom>
        </p:spPr>
      </p:pic>
      <p:pic>
        <p:nvPicPr>
          <p:cNvPr id="6" name="Imagen 5"/>
          <p:cNvPicPr>
            <a:picLocks noChangeAspect="1"/>
          </p:cNvPicPr>
          <p:nvPr/>
        </p:nvPicPr>
        <p:blipFill rotWithShape="1">
          <a:blip r:embed="rId4"/>
          <a:srcRect r="1569"/>
          <a:stretch/>
        </p:blipFill>
        <p:spPr>
          <a:xfrm>
            <a:off x="2168461" y="4841736"/>
            <a:ext cx="2834883" cy="841663"/>
          </a:xfrm>
          <a:prstGeom prst="rect">
            <a:avLst/>
          </a:prstGeom>
        </p:spPr>
      </p:pic>
      <p:sp>
        <p:nvSpPr>
          <p:cNvPr id="7" name="Rectángulo 6"/>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mc:AlternateContent xmlns:mc="http://schemas.openxmlformats.org/markup-compatibility/2006" xmlns:p14="http://schemas.microsoft.com/office/powerpoint/2010/main">
        <mc:Choice Requires="p14">
          <p:contentPart p14:bwMode="auto" r:id="rId5">
            <p14:nvContentPartPr>
              <p14:cNvPr id="3" name="Entrada de lápiz 2"/>
              <p14:cNvContentPartPr/>
              <p14:nvPr/>
            </p14:nvContentPartPr>
            <p14:xfrm>
              <a:off x="6918120" y="84240"/>
              <a:ext cx="5134680" cy="4606560"/>
            </p14:xfrm>
          </p:contentPart>
        </mc:Choice>
        <mc:Fallback xmlns="">
          <p:pic>
            <p:nvPicPr>
              <p:cNvPr id="3" name="Entrada de lápiz 2"/>
              <p:cNvPicPr/>
              <p:nvPr/>
            </p:nvPicPr>
            <p:blipFill>
              <a:blip r:embed="rId6"/>
              <a:stretch>
                <a:fillRect/>
              </a:stretch>
            </p:blipFill>
            <p:spPr>
              <a:xfrm>
                <a:off x="6910200" y="74520"/>
                <a:ext cx="5154480" cy="4626360"/>
              </a:xfrm>
              <a:prstGeom prst="rect">
                <a:avLst/>
              </a:prstGeom>
            </p:spPr>
          </p:pic>
        </mc:Fallback>
      </mc:AlternateContent>
    </p:spTree>
    <p:extLst>
      <p:ext uri="{BB962C8B-B14F-4D97-AF65-F5344CB8AC3E}">
        <p14:creationId xmlns:p14="http://schemas.microsoft.com/office/powerpoint/2010/main" val="424556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a:srcRect t="14644"/>
          <a:stretch/>
        </p:blipFill>
        <p:spPr>
          <a:xfrm>
            <a:off x="9141731" y="25758"/>
            <a:ext cx="3050269" cy="1726292"/>
          </a:xfrm>
          <a:prstGeom prst="rect">
            <a:avLst/>
          </a:prstGeom>
        </p:spPr>
      </p:pic>
      <p:sp>
        <p:nvSpPr>
          <p:cNvPr id="2" name="Título 1"/>
          <p:cNvSpPr>
            <a:spLocks noGrp="1"/>
          </p:cNvSpPr>
          <p:nvPr>
            <p:ph type="title"/>
          </p:nvPr>
        </p:nvSpPr>
        <p:spPr/>
        <p:txBody>
          <a:bodyPr/>
          <a:lstStyle/>
          <a:p>
            <a:r>
              <a:rPr lang="es-AR" dirty="0" smtClean="0"/>
              <a:t>Ejemplo </a:t>
            </a:r>
            <a:r>
              <a:rPr lang="es-AR" dirty="0"/>
              <a:t>2– Sin cambio de fase</a:t>
            </a:r>
          </a:p>
        </p:txBody>
      </p:sp>
      <mc:AlternateContent xmlns:mc="http://schemas.openxmlformats.org/markup-compatibility/2006" xmlns:a14="http://schemas.microsoft.com/office/drawing/2010/main">
        <mc:Choice Requires="a14">
          <p:sp>
            <p:nvSpPr>
              <p:cNvPr id="9" name="Marcador de contenido 8"/>
              <p:cNvSpPr>
                <a:spLocks noGrp="1"/>
              </p:cNvSpPr>
              <p:nvPr>
                <p:ph idx="1"/>
              </p:nvPr>
            </p:nvSpPr>
            <p:spPr/>
            <p:txBody>
              <a:bodyPr>
                <a:noAutofit/>
              </a:bodyPr>
              <a:lstStyle/>
              <a:p>
                <a:pPr algn="just"/>
                <a:r>
                  <a:rPr lang="es-AR" dirty="0" smtClean="0"/>
                  <a:t>Se está diseñando un elemento de circuito electrónico hecho con 23 mg </a:t>
                </a:r>
                <a:r>
                  <a:rPr lang="es-AR" dirty="0"/>
                  <a:t>de silicio. </a:t>
                </a:r>
                <a:r>
                  <a:rPr lang="es-AR" dirty="0" smtClean="0"/>
                  <a:t>La </a:t>
                </a:r>
                <a:r>
                  <a:rPr lang="es-AR" dirty="0"/>
                  <a:t>corriente que pasa por él agrega energía a razón </a:t>
                </a:r>
                <a:r>
                  <a:rPr lang="es-AR" dirty="0" smtClean="0"/>
                  <a:t>de 7,4 </a:t>
                </a:r>
                <a:r>
                  <a:rPr lang="es-AR" dirty="0" err="1" smtClean="0"/>
                  <a:t>mW</a:t>
                </a:r>
                <a:r>
                  <a:rPr lang="es-AR" dirty="0" smtClean="0"/>
                  <a:t>. Si </a:t>
                </a:r>
                <a:r>
                  <a:rPr lang="es-AR" dirty="0"/>
                  <a:t>el diseño no contempla la </a:t>
                </a:r>
                <a:r>
                  <a:rPr lang="es-AR" dirty="0" smtClean="0"/>
                  <a:t>eliminación de </a:t>
                </a:r>
                <a:r>
                  <a:rPr lang="es-AR" dirty="0"/>
                  <a:t>calor del elemento, ¿con qué rapidez aumentará su temperatura?</a:t>
                </a:r>
              </a:p>
              <a:p>
                <a:r>
                  <a:rPr lang="es-AR" dirty="0"/>
                  <a:t>El calor </a:t>
                </a:r>
                <a:r>
                  <a:rPr lang="es-AR" dirty="0" smtClean="0"/>
                  <a:t>específico </a:t>
                </a:r>
                <a:r>
                  <a:rPr lang="es-AR" dirty="0"/>
                  <a:t>del silicio es </a:t>
                </a:r>
                <a:r>
                  <a:rPr lang="es-AR" dirty="0" smtClean="0"/>
                  <a:t>de </a:t>
                </a:r>
                <a14:m>
                  <m:oMath xmlns:m="http://schemas.openxmlformats.org/officeDocument/2006/math">
                    <m:r>
                      <a:rPr lang="es-AR" i="1" dirty="0" smtClean="0">
                        <a:latin typeface="Cambria Math" panose="02040503050406030204" pitchFamily="18" charset="0"/>
                      </a:rPr>
                      <m:t>705 </m:t>
                    </m:r>
                    <m:f>
                      <m:fPr>
                        <m:ctrlPr>
                          <a:rPr lang="es-AR" i="1" dirty="0" smtClean="0">
                            <a:latin typeface="Cambria Math" panose="02040503050406030204" pitchFamily="18" charset="0"/>
                          </a:rPr>
                        </m:ctrlPr>
                      </m:fPr>
                      <m:num>
                        <m:r>
                          <a:rPr lang="es-AR" i="1" dirty="0">
                            <a:latin typeface="Cambria Math" panose="02040503050406030204" pitchFamily="18" charset="0"/>
                          </a:rPr>
                          <m:t>𝐽</m:t>
                        </m:r>
                      </m:num>
                      <m:den>
                        <m:r>
                          <a:rPr lang="es-AR" i="1" dirty="0">
                            <a:latin typeface="Cambria Math" panose="02040503050406030204" pitchFamily="18" charset="0"/>
                          </a:rPr>
                          <m:t>𝑘𝑔</m:t>
                        </m:r>
                        <m:r>
                          <a:rPr lang="es-AR" i="1" dirty="0">
                            <a:latin typeface="Cambria Math" panose="02040503050406030204" pitchFamily="18" charset="0"/>
                          </a:rPr>
                          <m:t> </m:t>
                        </m:r>
                        <m:r>
                          <a:rPr lang="es-AR" i="1" dirty="0">
                            <a:latin typeface="Cambria Math" panose="02040503050406030204" pitchFamily="18" charset="0"/>
                          </a:rPr>
                          <m:t>𝐾</m:t>
                        </m:r>
                      </m:den>
                    </m:f>
                  </m:oMath>
                </a14:m>
                <a:endParaRPr lang="es-AR" dirty="0" smtClean="0"/>
              </a:p>
              <a:p>
                <a14:m>
                  <m:oMath xmlns:m="http://schemas.openxmlformats.org/officeDocument/2006/math">
                    <m:r>
                      <a:rPr lang="es-AR" sz="2800" i="1">
                        <a:latin typeface="Cambria Math" panose="02040503050406030204" pitchFamily="18" charset="0"/>
                        <a:ea typeface="Cambria Math" panose="02040503050406030204" pitchFamily="18" charset="0"/>
                      </a:rPr>
                      <m:t>7,4 </m:t>
                    </m:r>
                    <m:r>
                      <a:rPr lang="es-AR" sz="2800" i="1">
                        <a:latin typeface="Cambria Math" panose="02040503050406030204" pitchFamily="18" charset="0"/>
                        <a:ea typeface="Cambria Math" panose="02040503050406030204" pitchFamily="18" charset="0"/>
                      </a:rPr>
                      <m:t>𝑚𝑊</m:t>
                    </m:r>
                    <m:r>
                      <a:rPr lang="es-AR" sz="2800" i="1">
                        <a:latin typeface="Cambria Math" panose="02040503050406030204" pitchFamily="18" charset="0"/>
                        <a:ea typeface="Cambria Math" panose="02040503050406030204" pitchFamily="18" charset="0"/>
                      </a:rPr>
                      <m:t>=7,4 </m:t>
                    </m:r>
                    <m:r>
                      <a:rPr lang="es-AR" sz="2800" i="1">
                        <a:latin typeface="Cambria Math" panose="02040503050406030204" pitchFamily="18" charset="0"/>
                        <a:ea typeface="Cambria Math" panose="02040503050406030204" pitchFamily="18" charset="0"/>
                      </a:rPr>
                      <m:t>𝑥</m:t>
                    </m:r>
                    <m:r>
                      <a:rPr lang="es-AR" sz="2800" i="1">
                        <a:latin typeface="Cambria Math" panose="02040503050406030204" pitchFamily="18" charset="0"/>
                        <a:ea typeface="Cambria Math" panose="02040503050406030204" pitchFamily="18" charset="0"/>
                      </a:rPr>
                      <m:t> </m:t>
                    </m:r>
                    <m:sSup>
                      <m:sSupPr>
                        <m:ctrlPr>
                          <a:rPr lang="es-AR" sz="2800" i="1">
                            <a:latin typeface="Cambria Math" panose="02040503050406030204" pitchFamily="18" charset="0"/>
                            <a:ea typeface="Cambria Math" panose="02040503050406030204" pitchFamily="18" charset="0"/>
                          </a:rPr>
                        </m:ctrlPr>
                      </m:sSupPr>
                      <m:e>
                        <m:r>
                          <a:rPr lang="es-AR" sz="2800" i="1">
                            <a:latin typeface="Cambria Math" panose="02040503050406030204" pitchFamily="18" charset="0"/>
                            <a:ea typeface="Cambria Math" panose="02040503050406030204" pitchFamily="18" charset="0"/>
                          </a:rPr>
                          <m:t>10</m:t>
                        </m:r>
                      </m:e>
                      <m:sup>
                        <m:r>
                          <a:rPr lang="es-AR" sz="2800" i="1">
                            <a:latin typeface="Cambria Math" panose="02040503050406030204" pitchFamily="18" charset="0"/>
                            <a:ea typeface="Cambria Math" panose="02040503050406030204" pitchFamily="18" charset="0"/>
                          </a:rPr>
                          <m:t>−3</m:t>
                        </m:r>
                      </m:sup>
                    </m:sSup>
                    <m:r>
                      <a:rPr lang="es-AR" sz="2800" i="1">
                        <a:latin typeface="Cambria Math" panose="02040503050406030204" pitchFamily="18" charset="0"/>
                        <a:ea typeface="Cambria Math" panose="02040503050406030204" pitchFamily="18" charset="0"/>
                      </a:rPr>
                      <m:t> </m:t>
                    </m:r>
                    <m:r>
                      <a:rPr lang="es-AR" sz="2800" i="1">
                        <a:latin typeface="Cambria Math" panose="02040503050406030204" pitchFamily="18" charset="0"/>
                        <a:ea typeface="Cambria Math" panose="02040503050406030204" pitchFamily="18" charset="0"/>
                      </a:rPr>
                      <m:t>𝐽</m:t>
                    </m:r>
                    <m:r>
                      <a:rPr lang="es-AR" sz="2800" i="1">
                        <a:latin typeface="Cambria Math" panose="02040503050406030204" pitchFamily="18" charset="0"/>
                        <a:ea typeface="Cambria Math" panose="02040503050406030204" pitchFamily="18" charset="0"/>
                      </a:rPr>
                      <m:t>/</m:t>
                    </m:r>
                    <m:r>
                      <a:rPr lang="es-AR" sz="2800" i="1">
                        <a:latin typeface="Cambria Math" panose="02040503050406030204" pitchFamily="18" charset="0"/>
                        <a:ea typeface="Cambria Math" panose="02040503050406030204" pitchFamily="18" charset="0"/>
                      </a:rPr>
                      <m:t>𝑠</m:t>
                    </m:r>
                  </m:oMath>
                </a14:m>
                <a:endParaRPr lang="es-AR" sz="2800" dirty="0"/>
              </a:p>
              <a:p>
                <a14:m>
                  <m:oMath xmlns:m="http://schemas.openxmlformats.org/officeDocument/2006/math">
                    <m:r>
                      <a:rPr lang="es-AR" sz="2800" i="1">
                        <a:latin typeface="Cambria Math" panose="02040503050406030204" pitchFamily="18" charset="0"/>
                        <a:ea typeface="Cambria Math" panose="02040503050406030204" pitchFamily="18" charset="0"/>
                      </a:rPr>
                      <m:t>∆</m:t>
                    </m:r>
                    <m:r>
                      <a:rPr lang="es-AR" sz="2800" i="1">
                        <a:latin typeface="Cambria Math" panose="02040503050406030204" pitchFamily="18" charset="0"/>
                        <a:ea typeface="Cambria Math" panose="02040503050406030204" pitchFamily="18" charset="0"/>
                      </a:rPr>
                      <m:t>𝑄</m:t>
                    </m:r>
                    <m:r>
                      <a:rPr lang="es-AR" sz="2800" i="1">
                        <a:latin typeface="Cambria Math" panose="02040503050406030204" pitchFamily="18" charset="0"/>
                        <a:ea typeface="Cambria Math" panose="02040503050406030204" pitchFamily="18" charset="0"/>
                      </a:rPr>
                      <m:t>=</m:t>
                    </m:r>
                    <m:r>
                      <a:rPr lang="es-AR" sz="2800" i="1">
                        <a:latin typeface="Cambria Math" panose="02040503050406030204" pitchFamily="18" charset="0"/>
                        <a:ea typeface="Cambria Math" panose="02040503050406030204" pitchFamily="18" charset="0"/>
                      </a:rPr>
                      <m:t>𝑚</m:t>
                    </m:r>
                    <m:r>
                      <a:rPr lang="es-AR" sz="2800" i="1">
                        <a:latin typeface="Cambria Math" panose="02040503050406030204" pitchFamily="18" charset="0"/>
                        <a:ea typeface="Cambria Math" panose="02040503050406030204" pitchFamily="18" charset="0"/>
                      </a:rPr>
                      <m:t> </m:t>
                    </m:r>
                    <m:sSub>
                      <m:sSubPr>
                        <m:ctrlPr>
                          <a:rPr lang="es-AR" sz="2800" i="1">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𝑐</m:t>
                        </m:r>
                      </m:e>
                      <m:sub>
                        <m:r>
                          <a:rPr lang="es-AR" sz="2800" i="1">
                            <a:latin typeface="Cambria Math" panose="02040503050406030204" pitchFamily="18" charset="0"/>
                            <a:ea typeface="Cambria Math" panose="02040503050406030204" pitchFamily="18" charset="0"/>
                          </a:rPr>
                          <m:t>𝑒</m:t>
                        </m:r>
                      </m:sub>
                    </m:sSub>
                    <m:r>
                      <a:rPr lang="es-AR" sz="2800" i="1">
                        <a:latin typeface="Cambria Math" panose="02040503050406030204" pitchFamily="18" charset="0"/>
                        <a:ea typeface="Cambria Math" panose="02040503050406030204" pitchFamily="18" charset="0"/>
                      </a:rPr>
                      <m:t> ∆</m:t>
                    </m:r>
                    <m:r>
                      <a:rPr lang="es-AR" sz="2800" i="1">
                        <a:latin typeface="Cambria Math" panose="02040503050406030204" pitchFamily="18" charset="0"/>
                        <a:ea typeface="Cambria Math" panose="02040503050406030204" pitchFamily="18" charset="0"/>
                      </a:rPr>
                      <m:t>𝑇</m:t>
                    </m:r>
                  </m:oMath>
                </a14:m>
                <a:endParaRPr lang="es-AR" sz="2800" dirty="0"/>
              </a:p>
              <a:p>
                <a14:m>
                  <m:oMath xmlns:m="http://schemas.openxmlformats.org/officeDocument/2006/math">
                    <m:r>
                      <a:rPr lang="es-AR" sz="2800" i="1">
                        <a:latin typeface="Cambria Math" panose="02040503050406030204" pitchFamily="18" charset="0"/>
                        <a:ea typeface="Cambria Math" panose="02040503050406030204" pitchFamily="18" charset="0"/>
                      </a:rPr>
                      <m:t>∆</m:t>
                    </m:r>
                    <m:r>
                      <a:rPr lang="es-AR" sz="2800" i="1">
                        <a:latin typeface="Cambria Math" panose="02040503050406030204" pitchFamily="18" charset="0"/>
                        <a:ea typeface="Cambria Math" panose="02040503050406030204" pitchFamily="18" charset="0"/>
                      </a:rPr>
                      <m:t>𝑇</m:t>
                    </m:r>
                    <m:r>
                      <a:rPr lang="es-AR" sz="2800" i="1">
                        <a:latin typeface="Cambria Math" panose="02040503050406030204" pitchFamily="18" charset="0"/>
                        <a:ea typeface="Cambria Math" panose="02040503050406030204" pitchFamily="18" charset="0"/>
                      </a:rPr>
                      <m:t>=</m:t>
                    </m:r>
                    <m:f>
                      <m:fPr>
                        <m:ctrlPr>
                          <a:rPr lang="es-AR" sz="2800" i="1">
                            <a:latin typeface="Cambria Math" panose="02040503050406030204" pitchFamily="18" charset="0"/>
                            <a:ea typeface="Cambria Math" panose="02040503050406030204" pitchFamily="18" charset="0"/>
                          </a:rPr>
                        </m:ctrlPr>
                      </m:fPr>
                      <m:num>
                        <m:r>
                          <a:rPr lang="es-AR" sz="2800" i="1">
                            <a:latin typeface="Cambria Math" panose="02040503050406030204" pitchFamily="18" charset="0"/>
                            <a:ea typeface="Cambria Math" panose="02040503050406030204" pitchFamily="18" charset="0"/>
                          </a:rPr>
                          <m:t>∆</m:t>
                        </m:r>
                        <m:r>
                          <a:rPr lang="es-AR" sz="2800" i="1">
                            <a:latin typeface="Cambria Math" panose="02040503050406030204" pitchFamily="18" charset="0"/>
                            <a:ea typeface="Cambria Math" panose="02040503050406030204" pitchFamily="18" charset="0"/>
                          </a:rPr>
                          <m:t>𝑄</m:t>
                        </m:r>
                      </m:num>
                      <m:den>
                        <m:r>
                          <a:rPr lang="es-AR" sz="2800" i="1">
                            <a:latin typeface="Cambria Math" panose="02040503050406030204" pitchFamily="18" charset="0"/>
                            <a:ea typeface="Cambria Math" panose="02040503050406030204" pitchFamily="18" charset="0"/>
                          </a:rPr>
                          <m:t>𝑚</m:t>
                        </m:r>
                        <m:r>
                          <a:rPr lang="es-AR" sz="2800" i="1">
                            <a:latin typeface="Cambria Math" panose="02040503050406030204" pitchFamily="18" charset="0"/>
                            <a:ea typeface="Cambria Math" panose="02040503050406030204" pitchFamily="18" charset="0"/>
                          </a:rPr>
                          <m:t> </m:t>
                        </m:r>
                        <m:sSub>
                          <m:sSubPr>
                            <m:ctrlPr>
                              <a:rPr lang="es-AR" sz="2800" i="1">
                                <a:latin typeface="Cambria Math" panose="02040503050406030204" pitchFamily="18" charset="0"/>
                                <a:ea typeface="Cambria Math" panose="02040503050406030204" pitchFamily="18" charset="0"/>
                              </a:rPr>
                            </m:ctrlPr>
                          </m:sSubPr>
                          <m:e>
                            <m:r>
                              <a:rPr lang="es-AR" sz="2800" i="1">
                                <a:latin typeface="Cambria Math" panose="02040503050406030204" pitchFamily="18" charset="0"/>
                                <a:ea typeface="Cambria Math" panose="02040503050406030204" pitchFamily="18" charset="0"/>
                              </a:rPr>
                              <m:t>𝑐</m:t>
                            </m:r>
                          </m:e>
                          <m:sub>
                            <m:r>
                              <a:rPr lang="es-AR" sz="2800" i="1">
                                <a:latin typeface="Cambria Math" panose="02040503050406030204" pitchFamily="18" charset="0"/>
                                <a:ea typeface="Cambria Math" panose="02040503050406030204" pitchFamily="18" charset="0"/>
                              </a:rPr>
                              <m:t>𝑒</m:t>
                            </m:r>
                          </m:sub>
                        </m:sSub>
                      </m:den>
                    </m:f>
                    <m:r>
                      <a:rPr lang="es-AR" sz="2800" i="1">
                        <a:latin typeface="Cambria Math" panose="02040503050406030204" pitchFamily="18" charset="0"/>
                        <a:ea typeface="Cambria Math" panose="02040503050406030204" pitchFamily="18" charset="0"/>
                      </a:rPr>
                      <m:t>=</m:t>
                    </m:r>
                    <m:f>
                      <m:fPr>
                        <m:ctrlPr>
                          <a:rPr lang="es-AR" sz="2800" i="1">
                            <a:latin typeface="Cambria Math" panose="02040503050406030204" pitchFamily="18" charset="0"/>
                            <a:ea typeface="Cambria Math" panose="02040503050406030204" pitchFamily="18" charset="0"/>
                          </a:rPr>
                        </m:ctrlPr>
                      </m:fPr>
                      <m:num>
                        <m:r>
                          <a:rPr lang="es-AR" sz="2800" i="1">
                            <a:latin typeface="Cambria Math" panose="02040503050406030204" pitchFamily="18" charset="0"/>
                            <a:ea typeface="Cambria Math" panose="02040503050406030204" pitchFamily="18" charset="0"/>
                          </a:rPr>
                          <m:t>7,4 </m:t>
                        </m:r>
                        <m:r>
                          <a:rPr lang="es-AR" sz="2800" i="1">
                            <a:latin typeface="Cambria Math" panose="02040503050406030204" pitchFamily="18" charset="0"/>
                            <a:ea typeface="Cambria Math" panose="02040503050406030204" pitchFamily="18" charset="0"/>
                          </a:rPr>
                          <m:t>𝑥</m:t>
                        </m:r>
                        <m:r>
                          <a:rPr lang="es-AR" sz="2800" i="1">
                            <a:latin typeface="Cambria Math" panose="02040503050406030204" pitchFamily="18" charset="0"/>
                            <a:ea typeface="Cambria Math" panose="02040503050406030204" pitchFamily="18" charset="0"/>
                          </a:rPr>
                          <m:t> </m:t>
                        </m:r>
                        <m:sSup>
                          <m:sSupPr>
                            <m:ctrlPr>
                              <a:rPr lang="es-AR" sz="2800" i="1">
                                <a:latin typeface="Cambria Math" panose="02040503050406030204" pitchFamily="18" charset="0"/>
                                <a:ea typeface="Cambria Math" panose="02040503050406030204" pitchFamily="18" charset="0"/>
                              </a:rPr>
                            </m:ctrlPr>
                          </m:sSupPr>
                          <m:e>
                            <m:r>
                              <a:rPr lang="es-AR" sz="2800" i="1">
                                <a:latin typeface="Cambria Math" panose="02040503050406030204" pitchFamily="18" charset="0"/>
                                <a:ea typeface="Cambria Math" panose="02040503050406030204" pitchFamily="18" charset="0"/>
                              </a:rPr>
                              <m:t>10</m:t>
                            </m:r>
                          </m:e>
                          <m:sup>
                            <m:r>
                              <a:rPr lang="es-AR" sz="2800" i="1">
                                <a:latin typeface="Cambria Math" panose="02040503050406030204" pitchFamily="18" charset="0"/>
                                <a:ea typeface="Cambria Math" panose="02040503050406030204" pitchFamily="18" charset="0"/>
                              </a:rPr>
                              <m:t>−3</m:t>
                            </m:r>
                          </m:sup>
                        </m:sSup>
                        <m:r>
                          <a:rPr lang="es-AR" sz="2800" i="1">
                            <a:latin typeface="Cambria Math" panose="02040503050406030204" pitchFamily="18" charset="0"/>
                            <a:ea typeface="Cambria Math" panose="02040503050406030204" pitchFamily="18" charset="0"/>
                          </a:rPr>
                          <m:t> </m:t>
                        </m:r>
                        <m:r>
                          <a:rPr lang="es-AR" sz="2800" i="1">
                            <a:latin typeface="Cambria Math" panose="02040503050406030204" pitchFamily="18" charset="0"/>
                            <a:ea typeface="Cambria Math" panose="02040503050406030204" pitchFamily="18" charset="0"/>
                          </a:rPr>
                          <m:t>𝐽</m:t>
                        </m:r>
                      </m:num>
                      <m:den>
                        <m:r>
                          <a:rPr lang="es-AR" sz="2800" i="1">
                            <a:latin typeface="Cambria Math" panose="02040503050406030204" pitchFamily="18" charset="0"/>
                            <a:ea typeface="Cambria Math" panose="02040503050406030204" pitchFamily="18" charset="0"/>
                          </a:rPr>
                          <m:t>23</m:t>
                        </m:r>
                        <m:r>
                          <a:rPr lang="es-AR" sz="2800" i="1">
                            <a:latin typeface="Cambria Math" panose="02040503050406030204" pitchFamily="18" charset="0"/>
                            <a:ea typeface="Cambria Math" panose="02040503050406030204" pitchFamily="18" charset="0"/>
                          </a:rPr>
                          <m:t>𝑥</m:t>
                        </m:r>
                        <m:sSup>
                          <m:sSupPr>
                            <m:ctrlPr>
                              <a:rPr lang="es-AR" sz="2800" i="1">
                                <a:latin typeface="Cambria Math" panose="02040503050406030204" pitchFamily="18" charset="0"/>
                                <a:ea typeface="Cambria Math" panose="02040503050406030204" pitchFamily="18" charset="0"/>
                              </a:rPr>
                            </m:ctrlPr>
                          </m:sSupPr>
                          <m:e>
                            <m:r>
                              <a:rPr lang="es-AR" sz="2800" i="1">
                                <a:latin typeface="Cambria Math" panose="02040503050406030204" pitchFamily="18" charset="0"/>
                                <a:ea typeface="Cambria Math" panose="02040503050406030204" pitchFamily="18" charset="0"/>
                              </a:rPr>
                              <m:t>10</m:t>
                            </m:r>
                          </m:e>
                          <m:sup>
                            <m:r>
                              <a:rPr lang="es-AR" sz="2800" i="1">
                                <a:latin typeface="Cambria Math" panose="02040503050406030204" pitchFamily="18" charset="0"/>
                                <a:ea typeface="Cambria Math" panose="02040503050406030204" pitchFamily="18" charset="0"/>
                              </a:rPr>
                              <m:t>−6</m:t>
                            </m:r>
                          </m:sup>
                        </m:sSup>
                        <m:r>
                          <a:rPr lang="es-AR" sz="2800" i="1">
                            <a:latin typeface="Cambria Math" panose="02040503050406030204" pitchFamily="18" charset="0"/>
                            <a:ea typeface="Cambria Math" panose="02040503050406030204" pitchFamily="18" charset="0"/>
                          </a:rPr>
                          <m:t> </m:t>
                        </m:r>
                        <m:r>
                          <a:rPr lang="es-AR" sz="2800" i="1">
                            <a:latin typeface="Cambria Math" panose="02040503050406030204" pitchFamily="18" charset="0"/>
                            <a:ea typeface="Cambria Math" panose="02040503050406030204" pitchFamily="18" charset="0"/>
                          </a:rPr>
                          <m:t>𝐾𝑔</m:t>
                        </m:r>
                        <m:r>
                          <a:rPr lang="es-AR" sz="2800" i="1">
                            <a:latin typeface="Cambria Math" panose="02040503050406030204" pitchFamily="18" charset="0"/>
                            <a:ea typeface="Cambria Math" panose="02040503050406030204" pitchFamily="18" charset="0"/>
                          </a:rPr>
                          <m:t> 705 </m:t>
                        </m:r>
                        <m:f>
                          <m:fPr>
                            <m:ctrlPr>
                              <a:rPr lang="es-AR" sz="2800" i="1">
                                <a:latin typeface="Cambria Math" panose="02040503050406030204" pitchFamily="18" charset="0"/>
                                <a:ea typeface="Cambria Math" panose="02040503050406030204" pitchFamily="18" charset="0"/>
                              </a:rPr>
                            </m:ctrlPr>
                          </m:fPr>
                          <m:num>
                            <m:r>
                              <a:rPr lang="es-AR" sz="2800" i="1">
                                <a:latin typeface="Cambria Math" panose="02040503050406030204" pitchFamily="18" charset="0"/>
                                <a:ea typeface="Cambria Math" panose="02040503050406030204" pitchFamily="18" charset="0"/>
                              </a:rPr>
                              <m:t>𝐽</m:t>
                            </m:r>
                          </m:num>
                          <m:den>
                            <m:r>
                              <a:rPr lang="es-AR" sz="2800" i="1">
                                <a:latin typeface="Cambria Math" panose="02040503050406030204" pitchFamily="18" charset="0"/>
                                <a:ea typeface="Cambria Math" panose="02040503050406030204" pitchFamily="18" charset="0"/>
                              </a:rPr>
                              <m:t>𝐾𝑔</m:t>
                            </m:r>
                            <m:r>
                              <a:rPr lang="es-AR" sz="2800" i="1">
                                <a:latin typeface="Cambria Math" panose="02040503050406030204" pitchFamily="18" charset="0"/>
                                <a:ea typeface="Cambria Math" panose="02040503050406030204" pitchFamily="18" charset="0"/>
                              </a:rPr>
                              <m:t> </m:t>
                            </m:r>
                            <m:r>
                              <a:rPr lang="es-AR" sz="2800" i="1">
                                <a:latin typeface="Cambria Math" panose="02040503050406030204" pitchFamily="18" charset="0"/>
                                <a:ea typeface="Cambria Math" panose="02040503050406030204" pitchFamily="18" charset="0"/>
                              </a:rPr>
                              <m:t>𝐾</m:t>
                            </m:r>
                          </m:den>
                        </m:f>
                      </m:den>
                    </m:f>
                    <m:r>
                      <a:rPr lang="es-AR" sz="2800" i="1">
                        <a:latin typeface="Cambria Math" panose="02040503050406030204" pitchFamily="18" charset="0"/>
                        <a:ea typeface="Cambria Math" panose="02040503050406030204" pitchFamily="18" charset="0"/>
                      </a:rPr>
                      <m:t>=0,46 </m:t>
                    </m:r>
                    <m:r>
                      <a:rPr lang="es-AR" sz="2800" i="1">
                        <a:latin typeface="Cambria Math" panose="02040503050406030204" pitchFamily="18" charset="0"/>
                        <a:ea typeface="Cambria Math" panose="02040503050406030204" pitchFamily="18" charset="0"/>
                      </a:rPr>
                      <m:t>𝐾</m:t>
                    </m:r>
                  </m:oMath>
                </a14:m>
                <a:endParaRPr lang="es-AR" sz="2800" dirty="0"/>
              </a:p>
              <a:p>
                <a:r>
                  <a:rPr lang="es-AR" dirty="0" smtClean="0"/>
                  <a:t>Esto es que se aumenta la temperatura en 0,46 K en un segundo o a razón de 0,46 K/s</a:t>
                </a:r>
                <a:endParaRPr lang="es-AR" dirty="0"/>
              </a:p>
            </p:txBody>
          </p:sp>
        </mc:Choice>
        <mc:Fallback xmlns="">
          <p:sp>
            <p:nvSpPr>
              <p:cNvPr id="9" name="Marcador de contenido 8"/>
              <p:cNvSpPr>
                <a:spLocks noGrp="1" noRot="1" noChangeAspect="1" noMove="1" noResize="1" noEditPoints="1" noAdjustHandles="1" noChangeArrowheads="1" noChangeShapeType="1" noTextEdit="1"/>
              </p:cNvSpPr>
              <p:nvPr>
                <p:ph idx="1"/>
              </p:nvPr>
            </p:nvSpPr>
            <p:spPr>
              <a:blipFill rotWithShape="0">
                <a:blip r:embed="rId3"/>
                <a:stretch>
                  <a:fillRect l="-606" t="-1667" r="-1515" b="-3788"/>
                </a:stretch>
              </a:blipFill>
            </p:spPr>
            <p:txBody>
              <a:bodyPr/>
              <a:lstStyle/>
              <a:p>
                <a:r>
                  <a:rPr lang="es-AR">
                    <a:noFill/>
                  </a:rPr>
                  <a:t> </a:t>
                </a:r>
              </a:p>
            </p:txBody>
          </p:sp>
        </mc:Fallback>
      </mc:AlternateContent>
    </p:spTree>
    <p:extLst>
      <p:ext uri="{BB962C8B-B14F-4D97-AF65-F5344CB8AC3E}">
        <p14:creationId xmlns:p14="http://schemas.microsoft.com/office/powerpoint/2010/main" val="136073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fade">
                                      <p:cBhvr>
                                        <p:cTn id="10" dur="500"/>
                                        <p:tgtEl>
                                          <p:spTgt spid="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animEffect transition="in" filter="fade">
                                      <p:cBhvr>
                                        <p:cTn id="13" dur="500"/>
                                        <p:tgtEl>
                                          <p:spTgt spid="9">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5" end="5"/>
                                            </p:txEl>
                                          </p:spTgt>
                                        </p:tgtEl>
                                        <p:attrNameLst>
                                          <p:attrName>style.visibility</p:attrName>
                                        </p:attrNameLst>
                                      </p:cBhvr>
                                      <p:to>
                                        <p:strVal val="visible"/>
                                      </p:to>
                                    </p:set>
                                    <p:animEffect transition="in" filter="fade">
                                      <p:cBhvr>
                                        <p:cTn id="16"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AR" dirty="0" smtClean="0"/>
              <a:t>UNIDAD I</a:t>
            </a:r>
            <a:endParaRPr lang="es-AR" dirty="0"/>
          </a:p>
        </p:txBody>
      </p:sp>
      <p:sp>
        <p:nvSpPr>
          <p:cNvPr id="8" name="Marcador de contenido 7"/>
          <p:cNvSpPr>
            <a:spLocks noGrp="1"/>
          </p:cNvSpPr>
          <p:nvPr>
            <p:ph idx="1"/>
          </p:nvPr>
        </p:nvSpPr>
        <p:spPr>
          <a:xfrm>
            <a:off x="4800600" y="594359"/>
            <a:ext cx="6492240" cy="5710845"/>
          </a:xfrm>
        </p:spPr>
        <p:txBody>
          <a:bodyPr>
            <a:noAutofit/>
          </a:bodyPr>
          <a:lstStyle/>
          <a:p>
            <a:endParaRPr lang="es-AR" sz="2400" b="1" dirty="0" smtClean="0"/>
          </a:p>
          <a:p>
            <a:pPr marL="0" indent="0">
              <a:buNone/>
            </a:pPr>
            <a:r>
              <a:rPr lang="es-AR" sz="2400" b="1" dirty="0"/>
              <a:t>Contenidos Programa Analítico</a:t>
            </a:r>
          </a:p>
          <a:p>
            <a:pPr>
              <a:buFont typeface="Wingdings" panose="05000000000000000000" pitchFamily="2" charset="2"/>
              <a:buChar char="ü"/>
            </a:pPr>
            <a:r>
              <a:rPr lang="es-AR" sz="2400" dirty="0" smtClean="0"/>
              <a:t>Termómetros</a:t>
            </a:r>
            <a:r>
              <a:rPr lang="es-AR" sz="2400" dirty="0"/>
              <a:t>, escalas termométricas y </a:t>
            </a:r>
            <a:r>
              <a:rPr lang="es-AR" sz="2400" dirty="0" smtClean="0"/>
              <a:t> termometría</a:t>
            </a:r>
            <a:r>
              <a:rPr lang="es-AR" sz="2400" dirty="0"/>
              <a:t>. </a:t>
            </a:r>
          </a:p>
          <a:p>
            <a:pPr marL="0" indent="0">
              <a:buNone/>
            </a:pPr>
            <a:r>
              <a:rPr lang="es-AR" sz="2400" dirty="0" smtClean="0">
                <a:solidFill>
                  <a:srgbClr val="00B0F0"/>
                </a:solidFill>
              </a:rPr>
              <a:t>		</a:t>
            </a:r>
            <a:r>
              <a:rPr lang="es-AR" sz="2400" b="1" dirty="0" smtClean="0">
                <a:solidFill>
                  <a:srgbClr val="00B0F0"/>
                </a:solidFill>
              </a:rPr>
              <a:t>TP1 – Guía educo</a:t>
            </a:r>
            <a:endParaRPr lang="es-AR" sz="2400" b="1" dirty="0"/>
          </a:p>
          <a:p>
            <a:pPr>
              <a:buFont typeface="Wingdings" panose="05000000000000000000" pitchFamily="2" charset="2"/>
              <a:buChar char="ü"/>
            </a:pPr>
            <a:r>
              <a:rPr lang="es-AR" sz="2400" dirty="0" smtClean="0"/>
              <a:t>Cantidad </a:t>
            </a:r>
            <a:r>
              <a:rPr lang="es-AR" sz="2400" dirty="0"/>
              <a:t>de calor y calorimetría. Equivalente mecánico del calor. </a:t>
            </a:r>
            <a:endParaRPr lang="es-AR" sz="2400" dirty="0" smtClean="0"/>
          </a:p>
          <a:p>
            <a:pPr marL="0" indent="0">
              <a:buNone/>
            </a:pPr>
            <a:r>
              <a:rPr lang="es-AR" sz="2400" dirty="0" smtClean="0">
                <a:solidFill>
                  <a:srgbClr val="00B0F0"/>
                </a:solidFill>
              </a:rPr>
              <a:t>		</a:t>
            </a:r>
            <a:r>
              <a:rPr lang="es-AR" sz="2400" b="1" dirty="0" smtClean="0">
                <a:solidFill>
                  <a:srgbClr val="00B0F0"/>
                </a:solidFill>
              </a:rPr>
              <a:t>TP 2 </a:t>
            </a:r>
            <a:r>
              <a:rPr lang="es-AR" sz="2400" b="1" dirty="0">
                <a:solidFill>
                  <a:srgbClr val="00B0F0"/>
                </a:solidFill>
              </a:rPr>
              <a:t>– Guía </a:t>
            </a:r>
            <a:r>
              <a:rPr lang="es-AR" sz="2400" b="1" dirty="0" smtClean="0">
                <a:solidFill>
                  <a:srgbClr val="00B0F0"/>
                </a:solidFill>
              </a:rPr>
              <a:t>educo</a:t>
            </a:r>
            <a:endParaRPr lang="es-AR" sz="2400" b="1" dirty="0" smtClean="0"/>
          </a:p>
          <a:p>
            <a:pPr>
              <a:buFont typeface="Wingdings" panose="05000000000000000000" pitchFamily="2" charset="2"/>
              <a:buChar char="ü"/>
            </a:pPr>
            <a:r>
              <a:rPr lang="es-AR" sz="2400" dirty="0" smtClean="0"/>
              <a:t>Transformaciones </a:t>
            </a:r>
            <a:r>
              <a:rPr lang="es-AR" sz="2400" dirty="0"/>
              <a:t>en gases: Leyes básicas. Representación en diagramas P-V. </a:t>
            </a:r>
            <a:r>
              <a:rPr lang="es-AR" sz="2400" dirty="0" smtClean="0"/>
              <a:t>Trabajo en las transformaciones notables.</a:t>
            </a:r>
          </a:p>
          <a:p>
            <a:pPr marL="0" indent="0">
              <a:buNone/>
            </a:pPr>
            <a:r>
              <a:rPr lang="es-AR" sz="2400" dirty="0" smtClean="0">
                <a:solidFill>
                  <a:srgbClr val="00B0F0"/>
                </a:solidFill>
              </a:rPr>
              <a:t>		</a:t>
            </a:r>
            <a:r>
              <a:rPr lang="es-AR" sz="2400" b="1" dirty="0" smtClean="0">
                <a:solidFill>
                  <a:srgbClr val="00B0F0"/>
                </a:solidFill>
              </a:rPr>
              <a:t>TP 3 </a:t>
            </a:r>
            <a:r>
              <a:rPr lang="es-AR" sz="2400" b="1" dirty="0">
                <a:solidFill>
                  <a:srgbClr val="00B0F0"/>
                </a:solidFill>
              </a:rPr>
              <a:t>– Guía educo</a:t>
            </a:r>
          </a:p>
          <a:p>
            <a:pPr marL="0" indent="0">
              <a:buNone/>
            </a:pPr>
            <a:endParaRPr lang="es-AR" sz="2400" dirty="0" smtClean="0"/>
          </a:p>
        </p:txBody>
      </p:sp>
      <p:sp>
        <p:nvSpPr>
          <p:cNvPr id="9" name="Marcador de texto 8"/>
          <p:cNvSpPr>
            <a:spLocks noGrp="1"/>
          </p:cNvSpPr>
          <p:nvPr>
            <p:ph type="body" sz="half" idx="2"/>
          </p:nvPr>
        </p:nvSpPr>
        <p:spPr/>
        <p:txBody>
          <a:bodyPr>
            <a:normAutofit/>
          </a:bodyPr>
          <a:lstStyle/>
          <a:p>
            <a:r>
              <a:rPr lang="es-AR" sz="2000" dirty="0"/>
              <a:t>Fundamentos de termología</a:t>
            </a:r>
          </a:p>
          <a:p>
            <a:endParaRPr lang="es-AR" sz="2000" dirty="0"/>
          </a:p>
        </p:txBody>
      </p:sp>
    </p:spTree>
    <p:extLst>
      <p:ext uri="{BB962C8B-B14F-4D97-AF65-F5344CB8AC3E}">
        <p14:creationId xmlns:p14="http://schemas.microsoft.com/office/powerpoint/2010/main" val="2852461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9020" y="133142"/>
            <a:ext cx="7543800" cy="68238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s-AR" sz="4400" dirty="0"/>
              <a:t>Ejemplo 3– Sin cambio de fase</a:t>
            </a:r>
          </a:p>
        </p:txBody>
      </p:sp>
      <p:sp>
        <p:nvSpPr>
          <p:cNvPr id="6" name="Rectángulo 5"/>
          <p:cNvSpPr/>
          <p:nvPr/>
        </p:nvSpPr>
        <p:spPr>
          <a:xfrm>
            <a:off x="203565" y="1037879"/>
            <a:ext cx="5689236" cy="1631216"/>
          </a:xfrm>
          <a:prstGeom prst="rect">
            <a:avLst/>
          </a:prstGeom>
        </p:spPr>
        <p:txBody>
          <a:bodyPr wrap="square">
            <a:spAutoFit/>
          </a:bodyPr>
          <a:lstStyle/>
          <a:p>
            <a:pPr algn="just"/>
            <a:r>
              <a:rPr lang="es-AR" sz="2000" b="1" dirty="0"/>
              <a:t>17.33 </a:t>
            </a:r>
            <a:r>
              <a:rPr lang="es-AR" sz="2000" dirty="0"/>
              <a:t>Una tetera de aluminio de 1,50 kg que contiene 1,80 kg de agua se pone en la estufa. Si no se transfiere calor al entorno, ¿cuánto calor debe agregarse para elevar la temperatura de 20,0 °C a 85,0 °C?</a:t>
            </a:r>
          </a:p>
        </p:txBody>
      </p:sp>
      <mc:AlternateContent xmlns:mc="http://schemas.openxmlformats.org/markup-compatibility/2006" xmlns:a14="http://schemas.microsoft.com/office/drawing/2010/main">
        <mc:Choice Requires="a14">
          <p:sp>
            <p:nvSpPr>
              <p:cNvPr id="7" name="CuadroTexto 6"/>
              <p:cNvSpPr txBox="1"/>
              <p:nvPr/>
            </p:nvSpPr>
            <p:spPr>
              <a:xfrm>
                <a:off x="509906" y="3106218"/>
                <a:ext cx="1637692" cy="745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s-AR" sz="2000" i="1">
                              <a:latin typeface="Cambria Math" panose="02040503050406030204" pitchFamily="18" charset="0"/>
                            </a:rPr>
                          </m:ctrlPr>
                        </m:naryPr>
                        <m:sub/>
                        <m:sup/>
                        <m:e>
                          <m:r>
                            <a:rPr lang="es-AR" sz="2000" i="1">
                              <a:latin typeface="Cambria Math" panose="02040503050406030204" pitchFamily="18" charset="0"/>
                            </a:rPr>
                            <m:t>𝑄</m:t>
                          </m:r>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𝑇𝑜𝑡𝑎𝑙</m:t>
                              </m:r>
                            </m:sub>
                          </m:sSub>
                        </m:e>
                      </m:nary>
                    </m:oMath>
                  </m:oMathPara>
                </a14:m>
                <a:endParaRPr lang="es-AR" sz="20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509906" y="3106218"/>
                <a:ext cx="1637692" cy="745332"/>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9" name="CuadroTexto 8"/>
              <p:cNvSpPr txBox="1"/>
              <p:nvPr/>
            </p:nvSpPr>
            <p:spPr>
              <a:xfrm>
                <a:off x="509906" y="3802686"/>
                <a:ext cx="2851422"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000" i="1">
                              <a:latin typeface="Cambria Math" panose="02040503050406030204" pitchFamily="18" charset="0"/>
                            </a:rPr>
                          </m:ctrlPr>
                        </m:sSubPr>
                        <m:e>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𝑇𝑜𝑡𝑎𝑙</m:t>
                              </m:r>
                            </m:sub>
                          </m:sSub>
                          <m:r>
                            <a:rPr lang="es-AR" sz="2000" i="1">
                              <a:latin typeface="Cambria Math" panose="02040503050406030204" pitchFamily="18" charset="0"/>
                            </a:rPr>
                            <m:t>=</m:t>
                          </m:r>
                          <m:r>
                            <a:rPr lang="es-AR" sz="2000" i="1">
                              <a:latin typeface="Cambria Math" panose="02040503050406030204" pitchFamily="18" charset="0"/>
                            </a:rPr>
                            <m:t>𝑄</m:t>
                          </m:r>
                        </m:e>
                        <m:sub>
                          <m:r>
                            <a:rPr lang="es-AR" sz="2000" i="1">
                              <a:latin typeface="Cambria Math" panose="02040503050406030204" pitchFamily="18" charset="0"/>
                            </a:rPr>
                            <m:t>𝑇𝑒𝑡𝑒𝑟𝑎</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𝐴𝑔𝑢𝑎</m:t>
                          </m:r>
                        </m:sub>
                      </m:sSub>
                    </m:oMath>
                  </m:oMathPara>
                </a14:m>
                <a:endParaRPr lang="es-AR" sz="2000" dirty="0"/>
              </a:p>
            </p:txBody>
          </p:sp>
        </mc:Choice>
        <mc:Fallback xmlns="">
          <p:sp>
            <p:nvSpPr>
              <p:cNvPr id="9" name="CuadroTexto 8"/>
              <p:cNvSpPr txBox="1">
                <a:spLocks noRot="1" noChangeAspect="1" noMove="1" noResize="1" noEditPoints="1" noAdjustHandles="1" noChangeArrowheads="1" noChangeShapeType="1" noTextEdit="1"/>
              </p:cNvSpPr>
              <p:nvPr/>
            </p:nvSpPr>
            <p:spPr>
              <a:xfrm>
                <a:off x="509906" y="3802686"/>
                <a:ext cx="2851422" cy="332720"/>
              </a:xfrm>
              <a:prstGeom prst="rect">
                <a:avLst/>
              </a:prstGeom>
              <a:blipFill rotWithShape="0">
                <a:blip r:embed="rId3"/>
                <a:stretch>
                  <a:fillRect l="-2355" r="-1071" b="-2592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p:cNvSpPr txBox="1"/>
              <p:nvPr/>
            </p:nvSpPr>
            <p:spPr>
              <a:xfrm>
                <a:off x="509906" y="4290911"/>
                <a:ext cx="485716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000" i="1">
                              <a:latin typeface="Cambria Math" panose="02040503050406030204" pitchFamily="18" charset="0"/>
                            </a:rPr>
                          </m:ctrlPr>
                        </m:sSubPr>
                        <m:e>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𝑇𝑜𝑡𝑎𝑙</m:t>
                              </m:r>
                            </m:sub>
                          </m:sSub>
                          <m:r>
                            <a:rPr lang="es-AR" sz="2000" i="1">
                              <a:latin typeface="Cambria Math" panose="02040503050406030204" pitchFamily="18" charset="0"/>
                            </a:rPr>
                            <m:t>=</m:t>
                          </m:r>
                          <m:r>
                            <a:rPr lang="es-AR" sz="2000" i="1">
                              <a:latin typeface="Cambria Math" panose="02040503050406030204" pitchFamily="18" charset="0"/>
                            </a:rPr>
                            <m:t>𝑚</m:t>
                          </m:r>
                        </m:e>
                        <m:sub>
                          <m:r>
                            <a:rPr lang="es-AR" sz="2000" i="1">
                              <a:latin typeface="Cambria Math" panose="02040503050406030204" pitchFamily="18" charset="0"/>
                            </a:rPr>
                            <m:t>𝑎𝑙</m:t>
                          </m:r>
                        </m:sub>
                      </m:sSub>
                      <m:sSub>
                        <m:sSubPr>
                          <m:ctrlPr>
                            <a:rPr lang="es-AR" sz="2000" i="1">
                              <a:latin typeface="Cambria Math" panose="02040503050406030204" pitchFamily="18" charset="0"/>
                            </a:rPr>
                          </m:ctrlPr>
                        </m:sSubPr>
                        <m:e>
                          <m:r>
                            <a:rPr lang="es-AR" sz="2000" i="1">
                              <a:latin typeface="Cambria Math" panose="02040503050406030204" pitchFamily="18" charset="0"/>
                            </a:rPr>
                            <m:t> </m:t>
                          </m:r>
                          <m:r>
                            <a:rPr lang="es-AR" sz="2000" i="1">
                              <a:latin typeface="Cambria Math" panose="02040503050406030204" pitchFamily="18" charset="0"/>
                            </a:rPr>
                            <m:t>𝐶𝑒</m:t>
                          </m:r>
                        </m:e>
                        <m:sub>
                          <m:r>
                            <a:rPr lang="es-AR" sz="2000" i="1">
                              <a:latin typeface="Cambria Math" panose="02040503050406030204" pitchFamily="18" charset="0"/>
                            </a:rPr>
                            <m:t>𝑎𝑙</m:t>
                          </m:r>
                        </m:sub>
                      </m:sSub>
                      <m:r>
                        <a:rPr lang="es-AR" sz="2000" i="1">
                          <a:latin typeface="Cambria Math" panose="02040503050406030204" pitchFamily="18" charset="0"/>
                        </a:rPr>
                        <m:t> </m:t>
                      </m:r>
                      <m:sSub>
                        <m:sSubPr>
                          <m:ctrlPr>
                            <a:rPr lang="es-AR" sz="2000" i="1">
                              <a:latin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e>
                        <m:sub>
                          <m:r>
                            <a:rPr lang="es-AR" sz="2000" i="1">
                              <a:latin typeface="Cambria Math" panose="02040503050406030204" pitchFamily="18" charset="0"/>
                            </a:rPr>
                            <m:t>𝑎𝑙</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𝑚</m:t>
                          </m:r>
                        </m:e>
                        <m:sub>
                          <m:r>
                            <a:rPr lang="es-AR" sz="2000" i="1">
                              <a:latin typeface="Cambria Math" panose="02040503050406030204" pitchFamily="18" charset="0"/>
                            </a:rPr>
                            <m:t>𝐻</m:t>
                          </m:r>
                          <m:r>
                            <a:rPr lang="es-AR" sz="2000" i="1">
                              <a:latin typeface="Cambria Math" panose="02040503050406030204" pitchFamily="18" charset="0"/>
                            </a:rPr>
                            <m:t>2</m:t>
                          </m:r>
                          <m:r>
                            <a:rPr lang="es-AR" sz="2000" i="1">
                              <a:latin typeface="Cambria Math" panose="02040503050406030204" pitchFamily="18" charset="0"/>
                            </a:rPr>
                            <m:t>𝑜</m:t>
                          </m:r>
                        </m:sub>
                      </m:sSub>
                      <m:sSub>
                        <m:sSubPr>
                          <m:ctrlPr>
                            <a:rPr lang="es-AR" sz="2000" i="1">
                              <a:latin typeface="Cambria Math" panose="02040503050406030204" pitchFamily="18" charset="0"/>
                            </a:rPr>
                          </m:ctrlPr>
                        </m:sSubPr>
                        <m:e>
                          <m:r>
                            <a:rPr lang="es-AR" sz="2000" i="1">
                              <a:latin typeface="Cambria Math" panose="02040503050406030204" pitchFamily="18" charset="0"/>
                            </a:rPr>
                            <m:t> </m:t>
                          </m:r>
                          <m:r>
                            <a:rPr lang="es-AR" sz="2000" i="1">
                              <a:latin typeface="Cambria Math" panose="02040503050406030204" pitchFamily="18" charset="0"/>
                            </a:rPr>
                            <m:t>𝐶𝑒</m:t>
                          </m:r>
                        </m:e>
                        <m:sub>
                          <m:r>
                            <a:rPr lang="es-AR" sz="2000" i="1">
                              <a:latin typeface="Cambria Math" panose="02040503050406030204" pitchFamily="18" charset="0"/>
                            </a:rPr>
                            <m:t>𝐻</m:t>
                          </m:r>
                          <m:r>
                            <a:rPr lang="es-AR" sz="2000" i="1">
                              <a:latin typeface="Cambria Math" panose="02040503050406030204" pitchFamily="18" charset="0"/>
                            </a:rPr>
                            <m:t>2</m:t>
                          </m:r>
                          <m:r>
                            <a:rPr lang="es-AR" sz="2000" i="1">
                              <a:latin typeface="Cambria Math" panose="02040503050406030204" pitchFamily="18" charset="0"/>
                            </a:rPr>
                            <m:t>𝑜</m:t>
                          </m:r>
                        </m:sub>
                      </m:sSub>
                      <m:r>
                        <a:rPr lang="es-AR" sz="2000" i="1">
                          <a:latin typeface="Cambria Math" panose="02040503050406030204" pitchFamily="18" charset="0"/>
                        </a:rPr>
                        <m:t> </m:t>
                      </m:r>
                      <m:sSub>
                        <m:sSubPr>
                          <m:ctrlPr>
                            <a:rPr lang="es-AR" sz="2000" i="1">
                              <a:latin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e>
                        <m:sub>
                          <m:r>
                            <a:rPr lang="es-AR" sz="2000" i="1">
                              <a:latin typeface="Cambria Math" panose="02040503050406030204" pitchFamily="18" charset="0"/>
                              <a:ea typeface="Cambria Math" panose="02040503050406030204" pitchFamily="18" charset="0"/>
                            </a:rPr>
                            <m:t>𝐻</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oMath>
                  </m:oMathPara>
                </a14:m>
                <a:endParaRPr lang="es-AR" sz="2000"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509906" y="4290911"/>
                <a:ext cx="4857162" cy="307777"/>
              </a:xfrm>
              <a:prstGeom prst="rect">
                <a:avLst/>
              </a:prstGeom>
              <a:blipFill rotWithShape="0">
                <a:blip r:embed="rId4"/>
                <a:stretch>
                  <a:fillRect l="-1256" r="-126" b="-28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574475" y="4757913"/>
                <a:ext cx="9265561" cy="63831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s-AR" sz="2000" i="1" smtClean="0">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𝑇𝑜𝑡𝑎𝑙</m:t>
                          </m:r>
                        </m:sub>
                      </m:sSub>
                      <m:r>
                        <a:rPr lang="es-AR" sz="2000" i="1">
                          <a:latin typeface="Cambria Math" panose="02040503050406030204" pitchFamily="18" charset="0"/>
                        </a:rPr>
                        <m:t>=1500 </m:t>
                      </m:r>
                      <m:r>
                        <a:rPr lang="es-AR" sz="2000" i="1">
                          <a:latin typeface="Cambria Math" panose="02040503050406030204" pitchFamily="18" charset="0"/>
                        </a:rPr>
                        <m:t>𝑔</m:t>
                      </m:r>
                      <m:r>
                        <a:rPr lang="es-AR" sz="2000" i="1">
                          <a:latin typeface="Cambria Math" panose="02040503050406030204" pitchFamily="18" charset="0"/>
                        </a:rPr>
                        <m:t> 0,217 </m:t>
                      </m:r>
                      <m:f>
                        <m:fPr>
                          <m:ctrlPr>
                            <a:rPr lang="es-AR" sz="2000" i="1">
                              <a:latin typeface="Cambria Math" panose="02040503050406030204" pitchFamily="18" charset="0"/>
                            </a:rPr>
                          </m:ctrlPr>
                        </m:fPr>
                        <m:num>
                          <m:r>
                            <a:rPr lang="es-AR" sz="2000" i="1">
                              <a:latin typeface="Cambria Math" panose="02040503050406030204" pitchFamily="18" charset="0"/>
                            </a:rPr>
                            <m:t>𝐶𝑎𝑙</m:t>
                          </m:r>
                        </m:num>
                        <m:den>
                          <m:r>
                            <a:rPr lang="es-AR" sz="2000" i="1">
                              <a:latin typeface="Cambria Math" panose="02040503050406030204" pitchFamily="18" charset="0"/>
                            </a:rPr>
                            <m:t>𝑔</m:t>
                          </m:r>
                          <m:r>
                            <a:rPr lang="es-AR" sz="2000" i="1">
                              <a:latin typeface="Cambria Math" panose="02040503050406030204" pitchFamily="18" charset="0"/>
                            </a:rPr>
                            <m:t> °</m:t>
                          </m:r>
                          <m:r>
                            <a:rPr lang="es-AR" sz="2000" i="1">
                              <a:latin typeface="Cambria Math" panose="02040503050406030204" pitchFamily="18" charset="0"/>
                            </a:rPr>
                            <m:t>𝐶</m:t>
                          </m:r>
                        </m:den>
                      </m:f>
                      <m:d>
                        <m:dPr>
                          <m:ctrlPr>
                            <a:rPr lang="es-AR" sz="2000" i="1">
                              <a:latin typeface="Cambria Math" panose="02040503050406030204" pitchFamily="18" charset="0"/>
                            </a:rPr>
                          </m:ctrlPr>
                        </m:dPr>
                        <m:e>
                          <m:r>
                            <a:rPr lang="es-AR" sz="2000" i="1">
                              <a:latin typeface="Cambria Math" panose="02040503050406030204" pitchFamily="18" charset="0"/>
                            </a:rPr>
                            <m:t>85,0 °</m:t>
                          </m:r>
                          <m:r>
                            <a:rPr lang="es-AR" sz="2000" i="1">
                              <a:latin typeface="Cambria Math" panose="02040503050406030204" pitchFamily="18" charset="0"/>
                            </a:rPr>
                            <m:t>𝐶</m:t>
                          </m:r>
                          <m:r>
                            <a:rPr lang="es-AR" sz="2000" i="1">
                              <a:latin typeface="Cambria Math" panose="02040503050406030204" pitchFamily="18" charset="0"/>
                            </a:rPr>
                            <m:t>−20,0 °</m:t>
                          </m:r>
                          <m:r>
                            <a:rPr lang="es-AR" sz="2000" i="1">
                              <a:latin typeface="Cambria Math" panose="02040503050406030204" pitchFamily="18" charset="0"/>
                            </a:rPr>
                            <m:t>𝐶</m:t>
                          </m:r>
                        </m:e>
                      </m:d>
                      <m:r>
                        <a:rPr lang="es-AR" sz="2000" i="1">
                          <a:latin typeface="Cambria Math" panose="02040503050406030204" pitchFamily="18" charset="0"/>
                        </a:rPr>
                        <m:t>+1800 </m:t>
                      </m:r>
                      <m:r>
                        <a:rPr lang="es-AR" sz="2000" i="1">
                          <a:latin typeface="Cambria Math" panose="02040503050406030204" pitchFamily="18" charset="0"/>
                        </a:rPr>
                        <m:t>𝑔</m:t>
                      </m:r>
                      <m:r>
                        <a:rPr lang="es-AR" sz="2000" i="1">
                          <a:latin typeface="Cambria Math" panose="02040503050406030204" pitchFamily="18" charset="0"/>
                        </a:rPr>
                        <m:t> 1 </m:t>
                      </m:r>
                      <m:f>
                        <m:fPr>
                          <m:ctrlPr>
                            <a:rPr lang="es-AR" sz="2000" i="1">
                              <a:latin typeface="Cambria Math" panose="02040503050406030204" pitchFamily="18" charset="0"/>
                            </a:rPr>
                          </m:ctrlPr>
                        </m:fPr>
                        <m:num>
                          <m:r>
                            <a:rPr lang="es-AR" sz="2000" i="1">
                              <a:latin typeface="Cambria Math" panose="02040503050406030204" pitchFamily="18" charset="0"/>
                            </a:rPr>
                            <m:t>𝐶𝑎𝑙</m:t>
                          </m:r>
                        </m:num>
                        <m:den>
                          <m:r>
                            <a:rPr lang="es-AR" sz="2000" i="1">
                              <a:latin typeface="Cambria Math" panose="02040503050406030204" pitchFamily="18" charset="0"/>
                            </a:rPr>
                            <m:t>𝑔</m:t>
                          </m:r>
                          <m:r>
                            <a:rPr lang="es-AR" sz="2000" i="1">
                              <a:latin typeface="Cambria Math" panose="02040503050406030204" pitchFamily="18" charset="0"/>
                            </a:rPr>
                            <m:t> °</m:t>
                          </m:r>
                          <m:r>
                            <a:rPr lang="es-AR" sz="2000" i="1">
                              <a:latin typeface="Cambria Math" panose="02040503050406030204" pitchFamily="18" charset="0"/>
                            </a:rPr>
                            <m:t>𝑐</m:t>
                          </m:r>
                        </m:den>
                      </m:f>
                      <m:d>
                        <m:dPr>
                          <m:ctrlPr>
                            <a:rPr lang="es-AR" sz="2000" i="1">
                              <a:latin typeface="Cambria Math" panose="02040503050406030204" pitchFamily="18" charset="0"/>
                            </a:rPr>
                          </m:ctrlPr>
                        </m:dPr>
                        <m:e>
                          <m:r>
                            <a:rPr lang="es-AR" sz="2000" i="1">
                              <a:latin typeface="Cambria Math" panose="02040503050406030204" pitchFamily="18" charset="0"/>
                            </a:rPr>
                            <m:t>85,0 °</m:t>
                          </m:r>
                          <m:r>
                            <a:rPr lang="es-AR" sz="2000" i="1">
                              <a:latin typeface="Cambria Math" panose="02040503050406030204" pitchFamily="18" charset="0"/>
                            </a:rPr>
                            <m:t>𝐶</m:t>
                          </m:r>
                          <m:r>
                            <a:rPr lang="es-AR" sz="2000" i="1">
                              <a:latin typeface="Cambria Math" panose="02040503050406030204" pitchFamily="18" charset="0"/>
                            </a:rPr>
                            <m:t>−20,0 °</m:t>
                          </m:r>
                          <m:r>
                            <a:rPr lang="es-AR" sz="2000" i="1">
                              <a:latin typeface="Cambria Math" panose="02040503050406030204" pitchFamily="18" charset="0"/>
                            </a:rPr>
                            <m:t>𝐶</m:t>
                          </m:r>
                        </m:e>
                      </m:d>
                    </m:oMath>
                  </m:oMathPara>
                </a14:m>
                <a:endParaRPr lang="es-AR" sz="2000"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574475" y="4757913"/>
                <a:ext cx="9265561" cy="638316"/>
              </a:xfrm>
              <a:prstGeom prst="rect">
                <a:avLst/>
              </a:prstGeom>
              <a:blipFill rotWithShape="0">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Rectángulo 11"/>
              <p:cNvSpPr/>
              <p:nvPr/>
            </p:nvSpPr>
            <p:spPr>
              <a:xfrm>
                <a:off x="369759" y="5812335"/>
                <a:ext cx="290688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b="1" i="1" smtClean="0">
                              <a:latin typeface="Cambria Math" panose="02040503050406030204" pitchFamily="18" charset="0"/>
                            </a:rPr>
                          </m:ctrlPr>
                        </m:sSubPr>
                        <m:e>
                          <m:r>
                            <a:rPr lang="es-AR" sz="2000" b="1" i="1">
                              <a:latin typeface="Cambria Math" panose="02040503050406030204" pitchFamily="18" charset="0"/>
                            </a:rPr>
                            <m:t>𝑸</m:t>
                          </m:r>
                        </m:e>
                        <m:sub>
                          <m:r>
                            <a:rPr lang="es-AR" sz="2000" b="1" i="1">
                              <a:latin typeface="Cambria Math" panose="02040503050406030204" pitchFamily="18" charset="0"/>
                            </a:rPr>
                            <m:t>𝑻𝒐𝒕𝒂𝒍</m:t>
                          </m:r>
                        </m:sub>
                      </m:sSub>
                      <m:r>
                        <a:rPr lang="es-AR" sz="2000" b="1" i="1">
                          <a:latin typeface="Cambria Math" panose="02040503050406030204" pitchFamily="18" charset="0"/>
                        </a:rPr>
                        <m:t>=</m:t>
                      </m:r>
                      <m:r>
                        <a:rPr lang="es-AR" sz="2000" b="1" i="1">
                          <a:latin typeface="Cambria Math" panose="02040503050406030204" pitchFamily="18" charset="0"/>
                        </a:rPr>
                        <m:t>𝟏𝟑𝟖𝟏</m:t>
                      </m:r>
                      <m:r>
                        <a:rPr lang="es-ES" sz="2000" b="1" i="1" smtClean="0">
                          <a:latin typeface="Cambria Math" panose="02040503050406030204" pitchFamily="18" charset="0"/>
                        </a:rPr>
                        <m:t>𝟓𝟕</m:t>
                      </m:r>
                      <m:r>
                        <a:rPr lang="es-ES" sz="2000" b="1" i="1" smtClean="0">
                          <a:latin typeface="Cambria Math" panose="02040503050406030204" pitchFamily="18" charset="0"/>
                        </a:rPr>
                        <m:t>,</m:t>
                      </m:r>
                      <m:r>
                        <a:rPr lang="es-ES" sz="2000" b="1" i="1" smtClean="0">
                          <a:latin typeface="Cambria Math" panose="02040503050406030204" pitchFamily="18" charset="0"/>
                        </a:rPr>
                        <m:t>𝟓</m:t>
                      </m:r>
                      <m:r>
                        <a:rPr lang="es-AR" sz="2000" b="1" i="1">
                          <a:latin typeface="Cambria Math" panose="02040503050406030204" pitchFamily="18" charset="0"/>
                        </a:rPr>
                        <m:t> </m:t>
                      </m:r>
                      <m:r>
                        <a:rPr lang="es-AR" sz="2000" b="1" i="1">
                          <a:latin typeface="Cambria Math" panose="02040503050406030204" pitchFamily="18" charset="0"/>
                        </a:rPr>
                        <m:t>𝑪𝒂𝒍</m:t>
                      </m:r>
                    </m:oMath>
                  </m:oMathPara>
                </a14:m>
                <a:endParaRPr lang="es-AR" sz="2000" b="1" i="1" dirty="0"/>
              </a:p>
            </p:txBody>
          </p:sp>
        </mc:Choice>
        <mc:Fallback xmlns="">
          <p:sp>
            <p:nvSpPr>
              <p:cNvPr id="12" name="Rectángulo 11"/>
              <p:cNvSpPr>
                <a:spLocks noRot="1" noChangeAspect="1" noMove="1" noResize="1" noEditPoints="1" noAdjustHandles="1" noChangeArrowheads="1" noChangeShapeType="1" noTextEdit="1"/>
              </p:cNvSpPr>
              <p:nvPr/>
            </p:nvSpPr>
            <p:spPr>
              <a:xfrm>
                <a:off x="369759" y="5812335"/>
                <a:ext cx="2906885" cy="400110"/>
              </a:xfrm>
              <a:prstGeom prst="rect">
                <a:avLst/>
              </a:prstGeom>
              <a:blipFill rotWithShape="0">
                <a:blip r:embed="rId6"/>
                <a:stretch>
                  <a:fillRect b="-10606"/>
                </a:stretch>
              </a:blipFill>
            </p:spPr>
            <p:txBody>
              <a:bodyPr/>
              <a:lstStyle/>
              <a:p>
                <a:r>
                  <a:rPr lang="es-ES">
                    <a:noFill/>
                  </a:rPr>
                  <a:t> </a:t>
                </a:r>
              </a:p>
            </p:txBody>
          </p:sp>
        </mc:Fallback>
      </mc:AlternateContent>
      <p:sp>
        <p:nvSpPr>
          <p:cNvPr id="13" name="Rectángulo 12"/>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cxnSp>
        <p:nvCxnSpPr>
          <p:cNvPr id="24" name="Conector recto 23"/>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upo 13"/>
          <p:cNvGrpSpPr/>
          <p:nvPr/>
        </p:nvGrpSpPr>
        <p:grpSpPr>
          <a:xfrm>
            <a:off x="6514294" y="1110456"/>
            <a:ext cx="4995082" cy="3117277"/>
            <a:chOff x="338287" y="1587264"/>
            <a:chExt cx="5039653" cy="3382627"/>
          </a:xfrm>
        </p:grpSpPr>
        <p:pic>
          <p:nvPicPr>
            <p:cNvPr id="15" name="Picture 5" descr="Tema 2. Estados de agregación de la materia."/>
            <p:cNvPicPr>
              <a:picLocks noChangeAspect="1" noChangeArrowheads="1"/>
            </p:cNvPicPr>
            <p:nvPr/>
          </p:nvPicPr>
          <p:blipFill rotWithShape="1">
            <a:blip r:embed="rId7">
              <a:grayscl/>
              <a:extLst>
                <a:ext uri="{BEBA8EAE-BF5A-486C-A8C5-ECC9F3942E4B}">
                  <a14:imgProps xmlns:a14="http://schemas.microsoft.com/office/drawing/2010/main">
                    <a14:imgLayer r:embed="rId8">
                      <a14:imgEffect>
                        <a14:brightnessContrast bright="20000" contrast="-20000"/>
                      </a14:imgEffect>
                    </a14:imgLayer>
                  </a14:imgProps>
                </a:ext>
              </a:extLst>
            </a:blip>
            <a:srcRect b="24456"/>
            <a:stretch/>
          </p:blipFill>
          <p:spPr bwMode="auto">
            <a:xfrm>
              <a:off x="338287" y="1587264"/>
              <a:ext cx="5039653" cy="3382627"/>
            </a:xfrm>
            <a:prstGeom prst="rect">
              <a:avLst/>
            </a:prstGeom>
            <a:noFill/>
          </p:spPr>
        </p:pic>
        <p:sp>
          <p:nvSpPr>
            <p:cNvPr id="16" name="Proceso 15"/>
            <p:cNvSpPr/>
            <p:nvPr/>
          </p:nvSpPr>
          <p:spPr>
            <a:xfrm>
              <a:off x="3964235" y="2264440"/>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Proceso 16"/>
            <p:cNvSpPr/>
            <p:nvPr/>
          </p:nvSpPr>
          <p:spPr>
            <a:xfrm>
              <a:off x="1701800" y="4566101"/>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Proceso 17"/>
            <p:cNvSpPr/>
            <p:nvPr/>
          </p:nvSpPr>
          <p:spPr>
            <a:xfrm>
              <a:off x="4841340" y="2280738"/>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5" name="Grupo 4"/>
          <p:cNvGrpSpPr/>
          <p:nvPr/>
        </p:nvGrpSpPr>
        <p:grpSpPr>
          <a:xfrm>
            <a:off x="6243941" y="2230547"/>
            <a:ext cx="3447252" cy="1834832"/>
            <a:chOff x="6243941" y="2230547"/>
            <a:chExt cx="3447252" cy="1834832"/>
          </a:xfrm>
        </p:grpSpPr>
        <p:cxnSp>
          <p:nvCxnSpPr>
            <p:cNvPr id="28" name="Conector recto 27"/>
            <p:cNvCxnSpPr>
              <a:endCxn id="19" idx="2"/>
            </p:cNvCxnSpPr>
            <p:nvPr/>
          </p:nvCxnSpPr>
          <p:spPr>
            <a:xfrm>
              <a:off x="6859958" y="3909917"/>
              <a:ext cx="156830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ángulo 29"/>
                <p:cNvSpPr/>
                <p:nvPr/>
              </p:nvSpPr>
              <p:spPr>
                <a:xfrm>
                  <a:off x="6268390" y="3696047"/>
                  <a:ext cx="6703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20,0</m:t>
                        </m:r>
                      </m:oMath>
                    </m:oMathPara>
                  </a14:m>
                  <a:endParaRPr lang="es-AR" dirty="0"/>
                </a:p>
              </p:txBody>
            </p:sp>
          </mc:Choice>
          <mc:Fallback xmlns="">
            <p:sp>
              <p:nvSpPr>
                <p:cNvPr id="30" name="Rectángulo 29"/>
                <p:cNvSpPr>
                  <a:spLocks noRot="1" noChangeAspect="1" noMove="1" noResize="1" noEditPoints="1" noAdjustHandles="1" noChangeArrowheads="1" noChangeShapeType="1" noTextEdit="1"/>
                </p:cNvSpPr>
                <p:nvPr/>
              </p:nvSpPr>
              <p:spPr>
                <a:xfrm>
                  <a:off x="6268390" y="3696047"/>
                  <a:ext cx="670376" cy="369332"/>
                </a:xfrm>
                <a:prstGeom prst="rect">
                  <a:avLst/>
                </a:prstGeom>
                <a:blipFill rotWithShape="0">
                  <a:blip r:embed="rId9"/>
                  <a:stretch>
                    <a:fillRect/>
                  </a:stretch>
                </a:blipFill>
              </p:spPr>
              <p:txBody>
                <a:bodyPr/>
                <a:lstStyle/>
                <a:p>
                  <a:r>
                    <a:rPr lang="es-AR">
                      <a:noFill/>
                    </a:rPr>
                    <a:t> </a:t>
                  </a:r>
                </a:p>
              </p:txBody>
            </p:sp>
          </mc:Fallback>
        </mc:AlternateContent>
        <p:grpSp>
          <p:nvGrpSpPr>
            <p:cNvPr id="3" name="Grupo 2"/>
            <p:cNvGrpSpPr/>
            <p:nvPr/>
          </p:nvGrpSpPr>
          <p:grpSpPr>
            <a:xfrm>
              <a:off x="6243941" y="2230547"/>
              <a:ext cx="3447252" cy="1797466"/>
              <a:chOff x="2442412" y="2405119"/>
              <a:chExt cx="3447252" cy="1797466"/>
            </a:xfrm>
          </p:grpSpPr>
          <p:sp>
            <p:nvSpPr>
              <p:cNvPr id="22" name="20 Elipse"/>
              <p:cNvSpPr/>
              <p:nvPr/>
            </p:nvSpPr>
            <p:spPr>
              <a:xfrm>
                <a:off x="5673664" y="2471248"/>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 name="Grupo 1"/>
              <p:cNvGrpSpPr/>
              <p:nvPr/>
            </p:nvGrpSpPr>
            <p:grpSpPr>
              <a:xfrm>
                <a:off x="2442412" y="2405119"/>
                <a:ext cx="3362487" cy="1797466"/>
                <a:chOff x="6262359" y="2191247"/>
                <a:chExt cx="3362487" cy="1797466"/>
              </a:xfrm>
            </p:grpSpPr>
            <p:cxnSp>
              <p:nvCxnSpPr>
                <p:cNvPr id="20" name="8 Conector recto"/>
                <p:cNvCxnSpPr/>
                <p:nvPr/>
              </p:nvCxnSpPr>
              <p:spPr>
                <a:xfrm flipV="1">
                  <a:off x="8550596" y="2943666"/>
                  <a:ext cx="646891" cy="926951"/>
                </a:xfrm>
                <a:prstGeom prst="line">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6 Elipse"/>
                <p:cNvSpPr/>
                <p:nvPr/>
              </p:nvSpPr>
              <p:spPr>
                <a:xfrm>
                  <a:off x="8446682" y="3772713"/>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8 Conector recto"/>
                <p:cNvCxnSpPr/>
                <p:nvPr/>
              </p:nvCxnSpPr>
              <p:spPr>
                <a:xfrm flipV="1">
                  <a:off x="8977955" y="2334384"/>
                  <a:ext cx="646891" cy="926951"/>
                </a:xfrm>
                <a:prstGeom prst="line">
                  <a:avLst/>
                </a:prstGeom>
                <a:ln w="762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ector recto 28"/>
                <p:cNvCxnSpPr/>
                <p:nvPr/>
              </p:nvCxnSpPr>
              <p:spPr>
                <a:xfrm>
                  <a:off x="6878376" y="2424643"/>
                  <a:ext cx="270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ángulo 30"/>
                    <p:cNvSpPr/>
                    <p:nvPr/>
                  </p:nvSpPr>
                  <p:spPr>
                    <a:xfrm>
                      <a:off x="6262359" y="2191247"/>
                      <a:ext cx="6703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b="0" i="1" smtClean="0">
                                <a:latin typeface="Cambria Math" panose="02040503050406030204" pitchFamily="18" charset="0"/>
                              </a:rPr>
                              <m:t>85</m:t>
                            </m:r>
                            <m:r>
                              <a:rPr lang="es-AR" i="1">
                                <a:latin typeface="Cambria Math" panose="02040503050406030204" pitchFamily="18" charset="0"/>
                              </a:rPr>
                              <m:t>,0</m:t>
                            </m:r>
                          </m:oMath>
                        </m:oMathPara>
                      </a14:m>
                      <a:endParaRPr lang="es-AR" dirty="0"/>
                    </a:p>
                  </p:txBody>
                </p:sp>
              </mc:Choice>
              <mc:Fallback xmlns="">
                <p:sp>
                  <p:nvSpPr>
                    <p:cNvPr id="31" name="Rectángulo 30"/>
                    <p:cNvSpPr>
                      <a:spLocks noRot="1" noChangeAspect="1" noMove="1" noResize="1" noEditPoints="1" noAdjustHandles="1" noChangeArrowheads="1" noChangeShapeType="1" noTextEdit="1"/>
                    </p:cNvSpPr>
                    <p:nvPr/>
                  </p:nvSpPr>
                  <p:spPr>
                    <a:xfrm>
                      <a:off x="6262359" y="2191247"/>
                      <a:ext cx="670376" cy="369332"/>
                    </a:xfrm>
                    <a:prstGeom prst="rect">
                      <a:avLst/>
                    </a:prstGeom>
                    <a:blipFill rotWithShape="0">
                      <a:blip r:embed="rId10"/>
                      <a:stretch>
                        <a:fillRect/>
                      </a:stretch>
                    </a:blipFill>
                  </p:spPr>
                  <p:txBody>
                    <a:bodyPr/>
                    <a:lstStyle/>
                    <a:p>
                      <a:r>
                        <a:rPr lang="es-AR">
                          <a:noFill/>
                        </a:rPr>
                        <a:t> </a:t>
                      </a:r>
                    </a:p>
                  </p:txBody>
                </p:sp>
              </mc:Fallback>
            </mc:AlternateContent>
          </p:grpSp>
        </p:grpSp>
      </p:grpSp>
      <p:pic>
        <p:nvPicPr>
          <p:cNvPr id="1026" name="Picture 2" descr="🔥 Fuego Emoji"/>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79174" y="3906750"/>
            <a:ext cx="1481719" cy="7779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2" name="CuadroTexto 31"/>
              <p:cNvSpPr txBox="1"/>
              <p:nvPr/>
            </p:nvSpPr>
            <p:spPr>
              <a:xfrm>
                <a:off x="447146" y="5407374"/>
                <a:ext cx="4142288" cy="3377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rPr>
                          </m:ctrlPr>
                        </m:sSubPr>
                        <m:e>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smtClean="0">
                                  <a:latin typeface="Cambria Math" panose="02040503050406030204" pitchFamily="18" charset="0"/>
                                </a:rPr>
                                <m:t>𝑇𝑜𝑡𝑎𝑙</m:t>
                              </m:r>
                            </m:sub>
                          </m:sSub>
                        </m:e>
                        <m:sub>
                          <m:r>
                            <a:rPr lang="es-ES" sz="2000" b="0" i="1" smtClean="0">
                              <a:latin typeface="Cambria Math" panose="02040503050406030204" pitchFamily="18" charset="0"/>
                            </a:rPr>
                            <m:t> </m:t>
                          </m:r>
                        </m:sub>
                      </m:sSub>
                      <m:r>
                        <a:rPr lang="es-ES" sz="2000" b="0" i="1" smtClean="0">
                          <a:latin typeface="Cambria Math" panose="02040503050406030204" pitchFamily="18" charset="0"/>
                        </a:rPr>
                        <m:t>=21157,5 </m:t>
                      </m:r>
                      <m:r>
                        <a:rPr lang="es-ES" sz="2000" b="0" i="1" smtClean="0">
                          <a:latin typeface="Cambria Math" panose="02040503050406030204" pitchFamily="18" charset="0"/>
                        </a:rPr>
                        <m:t>𝑐𝑎𝑙</m:t>
                      </m:r>
                      <m:r>
                        <a:rPr lang="es-ES" sz="2000" b="0" i="1" smtClean="0">
                          <a:latin typeface="Cambria Math" panose="02040503050406030204" pitchFamily="18" charset="0"/>
                        </a:rPr>
                        <m:t>+117000 </m:t>
                      </m:r>
                      <m:r>
                        <a:rPr lang="es-ES" sz="2000" b="0" i="1" smtClean="0">
                          <a:latin typeface="Cambria Math" panose="02040503050406030204" pitchFamily="18" charset="0"/>
                        </a:rPr>
                        <m:t>𝑐𝑎𝑙</m:t>
                      </m:r>
                    </m:oMath>
                  </m:oMathPara>
                </a14:m>
                <a:endParaRPr lang="es-AR" sz="2000" dirty="0"/>
              </a:p>
            </p:txBody>
          </p:sp>
        </mc:Choice>
        <mc:Fallback xmlns="">
          <p:sp>
            <p:nvSpPr>
              <p:cNvPr id="32" name="CuadroTexto 31"/>
              <p:cNvSpPr txBox="1">
                <a:spLocks noRot="1" noChangeAspect="1" noMove="1" noResize="1" noEditPoints="1" noAdjustHandles="1" noChangeArrowheads="1" noChangeShapeType="1" noTextEdit="1"/>
              </p:cNvSpPr>
              <p:nvPr/>
            </p:nvSpPr>
            <p:spPr>
              <a:xfrm>
                <a:off x="447146" y="5407374"/>
                <a:ext cx="4142288" cy="337721"/>
              </a:xfrm>
              <a:prstGeom prst="rect">
                <a:avLst/>
              </a:prstGeom>
              <a:blipFill rotWithShape="0">
                <a:blip r:embed="rId13"/>
                <a:stretch>
                  <a:fillRect b="-18182"/>
                </a:stretch>
              </a:blipFill>
            </p:spPr>
            <p:txBody>
              <a:bodyPr/>
              <a:lstStyle/>
              <a:p>
                <a:r>
                  <a:rPr lang="es-ES">
                    <a:noFill/>
                  </a:rPr>
                  <a:t> </a:t>
                </a:r>
              </a:p>
            </p:txBody>
          </p:sp>
        </mc:Fallback>
      </mc:AlternateContent>
    </p:spTree>
    <p:extLst>
      <p:ext uri="{BB962C8B-B14F-4D97-AF65-F5344CB8AC3E}">
        <p14:creationId xmlns:p14="http://schemas.microsoft.com/office/powerpoint/2010/main" val="351642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2000"/>
                                        <p:tgtEl>
                                          <p:spTgt spid="1026"/>
                                        </p:tgtEl>
                                      </p:cBhvr>
                                    </p:animEffect>
                                    <p:anim calcmode="lin" valueType="num">
                                      <p:cBhvr>
                                        <p:cTn id="13" dur="2000" fill="hold"/>
                                        <p:tgtEl>
                                          <p:spTgt spid="1026"/>
                                        </p:tgtEl>
                                        <p:attrNameLst>
                                          <p:attrName>ppt_w</p:attrName>
                                        </p:attrNameLst>
                                      </p:cBhvr>
                                      <p:tavLst>
                                        <p:tav tm="0" fmla="#ppt_w*sin(2.5*pi*$)">
                                          <p:val>
                                            <p:fltVal val="0"/>
                                          </p:val>
                                        </p:tav>
                                        <p:tav tm="100000">
                                          <p:val>
                                            <p:fltVal val="1"/>
                                          </p:val>
                                        </p:tav>
                                      </p:tavLst>
                                    </p:anim>
                                    <p:anim calcmode="lin" valueType="num">
                                      <p:cBhvr>
                                        <p:cTn id="14" dur="2000" fill="hold"/>
                                        <p:tgtEl>
                                          <p:spTgt spid="102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500"/>
                                        <p:tgtEl>
                                          <p:spTgt spid="1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randombar(horizontal)">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Calorímetro</a:t>
            </a:r>
            <a:endParaRPr lang="es-AR" dirty="0"/>
          </a:p>
        </p:txBody>
      </p:sp>
      <p:pic>
        <p:nvPicPr>
          <p:cNvPr id="4" name="Imagen 3"/>
          <p:cNvPicPr>
            <a:picLocks noChangeAspect="1"/>
          </p:cNvPicPr>
          <p:nvPr/>
        </p:nvPicPr>
        <p:blipFill>
          <a:blip r:embed="rId2"/>
          <a:stretch>
            <a:fillRect/>
          </a:stretch>
        </p:blipFill>
        <p:spPr>
          <a:xfrm>
            <a:off x="3015789" y="1789612"/>
            <a:ext cx="6368977" cy="4417148"/>
          </a:xfrm>
          <a:prstGeom prst="rect">
            <a:avLst/>
          </a:prstGeom>
        </p:spPr>
      </p:pic>
      <p:sp>
        <p:nvSpPr>
          <p:cNvPr id="6" name="Rectángulo 5"/>
          <p:cNvSpPr/>
          <p:nvPr/>
        </p:nvSpPr>
        <p:spPr>
          <a:xfrm>
            <a:off x="4137856" y="3598076"/>
            <a:ext cx="1282722" cy="400110"/>
          </a:xfrm>
          <a:prstGeom prst="rect">
            <a:avLst/>
          </a:prstGeom>
          <a:noFill/>
        </p:spPr>
        <p:txBody>
          <a:bodyPr wrap="none" lIns="91440" tIns="45720" rIns="91440" bIns="45720">
            <a:spAutoFit/>
          </a:bodyPr>
          <a:lstStyle/>
          <a:p>
            <a:pPr algn="ctr"/>
            <a:r>
              <a:rPr lang="es-ES" sz="2000" dirty="0">
                <a:ln w="0"/>
                <a:effectLst>
                  <a:outerShdw blurRad="38100" dist="19050" dir="2700000" algn="tl" rotWithShape="0">
                    <a:schemeClr val="dk1">
                      <a:alpha val="40000"/>
                    </a:schemeClr>
                  </a:outerShdw>
                </a:effectLst>
              </a:rPr>
              <a:t>Recipiente</a:t>
            </a:r>
          </a:p>
        </p:txBody>
      </p:sp>
      <p:sp>
        <p:nvSpPr>
          <p:cNvPr id="7" name="Rectángulo 6"/>
          <p:cNvSpPr/>
          <p:nvPr/>
        </p:nvSpPr>
        <p:spPr>
          <a:xfrm>
            <a:off x="6782517" y="2365813"/>
            <a:ext cx="1079206" cy="400110"/>
          </a:xfrm>
          <a:prstGeom prst="rect">
            <a:avLst/>
          </a:prstGeom>
          <a:noFill/>
        </p:spPr>
        <p:txBody>
          <a:bodyPr wrap="none" lIns="91440" tIns="45720" rIns="91440" bIns="45720">
            <a:spAutoFit/>
          </a:bodyPr>
          <a:lstStyle/>
          <a:p>
            <a:pPr algn="ctr"/>
            <a:r>
              <a:rPr lang="es-ES" sz="2000" dirty="0">
                <a:ln w="0"/>
                <a:effectLst>
                  <a:outerShdw blurRad="38100" dist="19050" dir="2700000" algn="tl" rotWithShape="0">
                    <a:schemeClr val="dk1">
                      <a:alpha val="40000"/>
                    </a:schemeClr>
                  </a:outerShdw>
                </a:effectLst>
              </a:rPr>
              <a:t>Agitador</a:t>
            </a:r>
          </a:p>
        </p:txBody>
      </p:sp>
      <p:sp>
        <p:nvSpPr>
          <p:cNvPr id="8" name="Rectángulo 7"/>
          <p:cNvSpPr/>
          <p:nvPr/>
        </p:nvSpPr>
        <p:spPr>
          <a:xfrm>
            <a:off x="7119857" y="5235287"/>
            <a:ext cx="1483741" cy="400110"/>
          </a:xfrm>
          <a:prstGeom prst="rect">
            <a:avLst/>
          </a:prstGeom>
          <a:noFill/>
        </p:spPr>
        <p:txBody>
          <a:bodyPr wrap="none" lIns="91440" tIns="45720" rIns="91440" bIns="45720">
            <a:spAutoFit/>
          </a:bodyPr>
          <a:lstStyle/>
          <a:p>
            <a:pPr algn="ctr"/>
            <a:r>
              <a:rPr lang="es-ES" sz="2000" dirty="0">
                <a:ln w="0"/>
                <a:effectLst>
                  <a:outerShdw blurRad="38100" dist="19050" dir="2700000" algn="tl" rotWithShape="0">
                    <a:schemeClr val="dk1">
                      <a:alpha val="40000"/>
                    </a:schemeClr>
                  </a:outerShdw>
                </a:effectLst>
              </a:rPr>
              <a:t>Termómetro</a:t>
            </a:r>
          </a:p>
        </p:txBody>
      </p:sp>
      <p:sp>
        <p:nvSpPr>
          <p:cNvPr id="9" name="Rectángulo 8"/>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28505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Calorímetro</a:t>
            </a:r>
            <a:endParaRPr lang="es-AR" dirty="0"/>
          </a:p>
        </p:txBody>
      </p:sp>
      <p:sp>
        <p:nvSpPr>
          <p:cNvPr id="3" name="Rectángulo 2"/>
          <p:cNvSpPr/>
          <p:nvPr/>
        </p:nvSpPr>
        <p:spPr>
          <a:xfrm>
            <a:off x="1097280" y="1870058"/>
            <a:ext cx="10184802" cy="2462213"/>
          </a:xfrm>
          <a:prstGeom prst="rect">
            <a:avLst/>
          </a:prstGeom>
        </p:spPr>
        <p:txBody>
          <a:bodyPr wrap="square">
            <a:spAutoFit/>
          </a:bodyPr>
          <a:lstStyle/>
          <a:p>
            <a:pPr marL="342900" indent="-342900" algn="just">
              <a:buFont typeface="Wingdings" panose="05000000000000000000" pitchFamily="2" charset="2"/>
              <a:buChar char="ü"/>
            </a:pPr>
            <a:r>
              <a:rPr lang="es-AR" sz="2200" dirty="0">
                <a:solidFill>
                  <a:srgbClr val="545454"/>
                </a:solidFill>
              </a:rPr>
              <a:t>El </a:t>
            </a:r>
            <a:r>
              <a:rPr lang="es-AR" sz="2200" b="1" dirty="0">
                <a:solidFill>
                  <a:srgbClr val="6A6A6A"/>
                </a:solidFill>
              </a:rPr>
              <a:t>Calorímetro</a:t>
            </a:r>
            <a:r>
              <a:rPr lang="es-AR" sz="2200" dirty="0">
                <a:solidFill>
                  <a:srgbClr val="545454"/>
                </a:solidFill>
              </a:rPr>
              <a:t> es un instrumento que sirve para medir las cantidades de calor suministradas o recibidas por los cuerpos. </a:t>
            </a:r>
          </a:p>
          <a:p>
            <a:pPr marL="342900" indent="-342900" algn="just">
              <a:buFont typeface="Wingdings" panose="05000000000000000000" pitchFamily="2" charset="2"/>
              <a:buChar char="ü"/>
            </a:pPr>
            <a:endParaRPr lang="es-AR" sz="2200" dirty="0">
              <a:solidFill>
                <a:srgbClr val="545454"/>
              </a:solidFill>
            </a:endParaRPr>
          </a:p>
          <a:p>
            <a:pPr marL="342900" indent="-342900">
              <a:buFont typeface="Wingdings" panose="05000000000000000000" pitchFamily="2" charset="2"/>
              <a:buChar char="ü"/>
            </a:pPr>
            <a:r>
              <a:rPr lang="es-AR" sz="2200" dirty="0">
                <a:solidFill>
                  <a:srgbClr val="545454"/>
                </a:solidFill>
              </a:rPr>
              <a:t>El </a:t>
            </a:r>
            <a:r>
              <a:rPr lang="es-AR" sz="2200" b="1" dirty="0">
                <a:solidFill>
                  <a:srgbClr val="545454"/>
                </a:solidFill>
              </a:rPr>
              <a:t>equivalente en agua del calorímetro (</a:t>
            </a:r>
            <a:r>
              <a:rPr lang="el-GR" sz="2200" b="1" dirty="0">
                <a:solidFill>
                  <a:srgbClr val="545454"/>
                </a:solidFill>
              </a:rPr>
              <a:t>π</a:t>
            </a:r>
            <a:r>
              <a:rPr lang="es-AR" sz="2200" b="1" dirty="0">
                <a:solidFill>
                  <a:srgbClr val="545454"/>
                </a:solidFill>
              </a:rPr>
              <a:t>) </a:t>
            </a:r>
            <a:r>
              <a:rPr lang="es-AR" sz="2200" dirty="0">
                <a:solidFill>
                  <a:srgbClr val="545454"/>
                </a:solidFill>
              </a:rPr>
              <a:t>del calorímetro: El recipiente, el Termómetro y el Agitador absorberán parte del calor involucrado en la experiencia. Por lo que se debe considerar en los cálculos.</a:t>
            </a:r>
          </a:p>
          <a:p>
            <a:pPr algn="just"/>
            <a:endParaRPr lang="es-AR" sz="2200" dirty="0">
              <a:solidFill>
                <a:srgbClr val="545454"/>
              </a:solidFill>
            </a:endParaRPr>
          </a:p>
        </p:txBody>
      </p:sp>
      <p:pic>
        <p:nvPicPr>
          <p:cNvPr id="4" name="Imagen 3"/>
          <p:cNvPicPr>
            <a:picLocks noChangeAspect="1"/>
          </p:cNvPicPr>
          <p:nvPr/>
        </p:nvPicPr>
        <p:blipFill>
          <a:blip r:embed="rId2"/>
          <a:stretch>
            <a:fillRect/>
          </a:stretch>
        </p:blipFill>
        <p:spPr>
          <a:xfrm>
            <a:off x="8458262" y="3686064"/>
            <a:ext cx="3733738" cy="2589501"/>
          </a:xfrm>
          <a:prstGeom prst="rect">
            <a:avLst/>
          </a:prstGeom>
        </p:spPr>
      </p:pic>
      <p:sp>
        <p:nvSpPr>
          <p:cNvPr id="5" name="Rectángulo 4"/>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16033751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Calorímetro</a:t>
            </a:r>
            <a:r>
              <a:rPr lang="es-AR" b="1" dirty="0">
                <a:solidFill>
                  <a:srgbClr val="545454"/>
                </a:solidFill>
              </a:rPr>
              <a:t> </a:t>
            </a:r>
            <a:r>
              <a:rPr lang="es-AR" sz="2000" b="1" dirty="0">
                <a:solidFill>
                  <a:srgbClr val="545454"/>
                </a:solidFill>
              </a:rPr>
              <a:t>Equivalente en agua del calorímetro (</a:t>
            </a:r>
            <a:r>
              <a:rPr lang="el-GR" sz="2000" b="1" dirty="0">
                <a:solidFill>
                  <a:srgbClr val="545454"/>
                </a:solidFill>
              </a:rPr>
              <a:t>π</a:t>
            </a:r>
            <a:r>
              <a:rPr lang="es-AR" sz="2000" b="1" dirty="0">
                <a:solidFill>
                  <a:srgbClr val="545454"/>
                </a:solidFill>
              </a:rPr>
              <a:t>) </a:t>
            </a:r>
            <a:endParaRPr lang="es-AR" sz="2000" dirty="0"/>
          </a:p>
        </p:txBody>
      </p:sp>
      <mc:AlternateContent xmlns:mc="http://schemas.openxmlformats.org/markup-compatibility/2006" xmlns:a14="http://schemas.microsoft.com/office/drawing/2010/main">
        <mc:Choice Requires="a14">
          <p:sp>
            <p:nvSpPr>
              <p:cNvPr id="4" name="Rectángulo 3"/>
              <p:cNvSpPr/>
              <p:nvPr/>
            </p:nvSpPr>
            <p:spPr>
              <a:xfrm>
                <a:off x="1987922" y="2968736"/>
                <a:ext cx="7867106" cy="201260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𝑐𝑎𝑙𝑜𝑟𝑖𝑚𝑒𝑡𝑟𝑜</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𝑟𝑒𝑐</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𝑎𝑔</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𝑡𝑒𝑟𝑚</m:t>
                          </m:r>
                        </m:sub>
                      </m:sSub>
                    </m:oMath>
                  </m:oMathPara>
                </a14:m>
                <a:endParaRPr lang="es-AR" sz="2000" dirty="0"/>
              </a:p>
              <a:p>
                <a:endParaRPr lang="es-AR" sz="2000" dirty="0"/>
              </a:p>
              <a:p>
                <a:pPr/>
                <a14:m>
                  <m:oMathPara xmlns:m="http://schemas.openxmlformats.org/officeDocument/2006/math">
                    <m:oMathParaPr>
                      <m:jc m:val="left"/>
                    </m:oMathParaPr>
                    <m:oMath xmlns:m="http://schemas.openxmlformats.org/officeDocument/2006/math">
                      <m:r>
                        <a:rPr lang="es-AR" sz="2000" b="1" i="1">
                          <a:latin typeface="Cambria Math" panose="02040503050406030204" pitchFamily="18" charset="0"/>
                          <a:ea typeface="Cambria Math" panose="02040503050406030204" pitchFamily="18" charset="0"/>
                        </a:rPr>
                        <m:t>𝝅</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 </m:t>
                          </m:r>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𝐻</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i="1">
                          <a:latin typeface="Cambria Math" panose="02040503050406030204" pitchFamily="18" charset="0"/>
                          <a:ea typeface="Cambria Math" panose="02040503050406030204" pitchFamily="18" charset="0"/>
                        </a:rPr>
                        <m:t> ∆</m:t>
                      </m:r>
                      <m:r>
                        <a:rPr lang="es-AR" sz="2000" i="1">
                          <a:latin typeface="Cambria Math" panose="02040503050406030204" pitchFamily="18" charset="0"/>
                          <a:ea typeface="Cambria Math" panose="02040503050406030204" pitchFamily="18" charset="0"/>
                        </a:rPr>
                        <m:t>𝑇</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 ∆</m:t>
                      </m:r>
                      <m:r>
                        <a:rPr lang="es-AR" sz="2000" i="1">
                          <a:latin typeface="Cambria Math" panose="02040503050406030204" pitchFamily="18" charset="0"/>
                          <a:ea typeface="Cambria Math" panose="02040503050406030204" pitchFamily="18" charset="0"/>
                        </a:rPr>
                        <m:t>𝑇</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 ∆</m:t>
                      </m:r>
                      <m:r>
                        <a:rPr lang="es-AR" sz="2000" i="1">
                          <a:latin typeface="Cambria Math" panose="02040503050406030204" pitchFamily="18" charset="0"/>
                          <a:ea typeface="Cambria Math" panose="02040503050406030204" pitchFamily="18" charset="0"/>
                        </a:rPr>
                        <m:t>𝑇</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𝑡𝑒𝑟𝑚</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𝑡𝑒𝑟𝑚</m:t>
                          </m:r>
                        </m:sub>
                      </m:sSub>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oMath>
                  </m:oMathPara>
                </a14:m>
                <a:endParaRPr lang="es-AR" sz="2000" dirty="0"/>
              </a:p>
              <a:p>
                <a:endParaRPr lang="es-AR" sz="2000" dirty="0"/>
              </a:p>
              <a:p>
                <a:pPr/>
                <a14:m>
                  <m:oMathPara xmlns:m="http://schemas.openxmlformats.org/officeDocument/2006/math">
                    <m:oMathParaPr>
                      <m:jc m:val="left"/>
                    </m:oMathParaPr>
                    <m:oMath xmlns:m="http://schemas.openxmlformats.org/officeDocument/2006/math">
                      <m:r>
                        <a:rPr lang="es-AR" sz="2000" i="1">
                          <a:latin typeface="Cambria Math" panose="02040503050406030204" pitchFamily="18" charset="0"/>
                          <a:ea typeface="Cambria Math" panose="02040503050406030204" pitchFamily="18" charset="0"/>
                        </a:rPr>
                        <m:t>𝜋</m:t>
                      </m:r>
                      <m:r>
                        <a:rPr lang="es-AR" sz="2000" i="1">
                          <a:latin typeface="Cambria Math" panose="02040503050406030204" pitchFamily="18" charset="0"/>
                          <a:ea typeface="Cambria Math" panose="02040503050406030204" pitchFamily="18" charset="0"/>
                        </a:rPr>
                        <m:t>=</m:t>
                      </m:r>
                      <m:f>
                        <m:fPr>
                          <m:ctrlPr>
                            <a:rPr lang="es-AR" sz="2000" i="1">
                              <a:latin typeface="Cambria Math" panose="02040503050406030204" pitchFamily="18" charset="0"/>
                              <a:ea typeface="Cambria Math" panose="02040503050406030204" pitchFamily="18" charset="0"/>
                            </a:rPr>
                          </m:ctrlPr>
                        </m:fPr>
                        <m:num>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𝑡𝑒𝑟𝑚</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𝑡𝑒𝑟𝑚</m:t>
                              </m:r>
                            </m:sub>
                          </m:sSub>
                        </m:num>
                        <m:den>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𝐻</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den>
                      </m:f>
                    </m:oMath>
                  </m:oMathPara>
                </a14:m>
                <a:endParaRPr lang="es-AR" dirty="0"/>
              </a:p>
            </p:txBody>
          </p:sp>
        </mc:Choice>
        <mc:Fallback xmlns="">
          <p:sp>
            <p:nvSpPr>
              <p:cNvPr id="4" name="Rectángulo 3"/>
              <p:cNvSpPr>
                <a:spLocks noRot="1" noChangeAspect="1" noMove="1" noResize="1" noEditPoints="1" noAdjustHandles="1" noChangeArrowheads="1" noChangeShapeType="1" noTextEdit="1"/>
              </p:cNvSpPr>
              <p:nvPr/>
            </p:nvSpPr>
            <p:spPr>
              <a:xfrm>
                <a:off x="1987922" y="2968736"/>
                <a:ext cx="7867106" cy="2012602"/>
              </a:xfrm>
              <a:prstGeom prst="rect">
                <a:avLst/>
              </a:prstGeom>
              <a:blipFill rotWithShape="0">
                <a:blip r:embed="rId2"/>
                <a:stretch>
                  <a:fillRect l="-232"/>
                </a:stretch>
              </a:blipFill>
            </p:spPr>
            <p:txBody>
              <a:bodyPr/>
              <a:lstStyle/>
              <a:p>
                <a:r>
                  <a:rPr lang="es-AR">
                    <a:noFill/>
                  </a:rPr>
                  <a:t> </a:t>
                </a:r>
              </a:p>
            </p:txBody>
          </p:sp>
        </mc:Fallback>
      </mc:AlternateContent>
      <p:sp>
        <p:nvSpPr>
          <p:cNvPr id="6" name="Rectángulo 5"/>
          <p:cNvSpPr/>
          <p:nvPr/>
        </p:nvSpPr>
        <p:spPr>
          <a:xfrm>
            <a:off x="1097280" y="1829828"/>
            <a:ext cx="10058400" cy="1046440"/>
          </a:xfrm>
          <a:prstGeom prst="rect">
            <a:avLst/>
          </a:prstGeom>
        </p:spPr>
        <p:txBody>
          <a:bodyPr wrap="square">
            <a:spAutoFit/>
          </a:bodyPr>
          <a:lstStyle/>
          <a:p>
            <a:pPr marL="342900" indent="-342900" algn="just">
              <a:buFont typeface="Wingdings" panose="05000000000000000000" pitchFamily="2" charset="2"/>
              <a:buChar char="ü"/>
            </a:pPr>
            <a:r>
              <a:rPr lang="es-AR" sz="2000" dirty="0">
                <a:solidFill>
                  <a:srgbClr val="545454"/>
                </a:solidFill>
              </a:rPr>
              <a:t>Hay dos formas de obtener el equivalente en agua de un calorímetro</a:t>
            </a:r>
            <a:r>
              <a:rPr lang="es-AR" sz="2000" dirty="0" smtClean="0">
                <a:solidFill>
                  <a:srgbClr val="545454"/>
                </a:solidFill>
              </a:rPr>
              <a:t>.</a:t>
            </a:r>
          </a:p>
          <a:p>
            <a:pPr marL="342900" indent="-342900" algn="just">
              <a:buFont typeface="Wingdings" panose="05000000000000000000" pitchFamily="2" charset="2"/>
              <a:buChar char="ü"/>
            </a:pPr>
            <a:endParaRPr lang="es-AR" dirty="0">
              <a:solidFill>
                <a:srgbClr val="545454"/>
              </a:solidFill>
            </a:endParaRPr>
          </a:p>
          <a:p>
            <a:pPr marL="800100" lvl="1" indent="-342900" algn="just">
              <a:buFont typeface="Wingdings" panose="05000000000000000000" pitchFamily="2" charset="2"/>
              <a:buChar char="ü"/>
            </a:pPr>
            <a:r>
              <a:rPr lang="es-AR" sz="2400" b="1" dirty="0">
                <a:solidFill>
                  <a:srgbClr val="545454"/>
                </a:solidFill>
              </a:rPr>
              <a:t>Forma Analítica</a:t>
            </a:r>
          </a:p>
        </p:txBody>
      </p:sp>
      <p:sp>
        <p:nvSpPr>
          <p:cNvPr id="7" name="Rectángulo 6"/>
          <p:cNvSpPr/>
          <p:nvPr/>
        </p:nvSpPr>
        <p:spPr>
          <a:xfrm>
            <a:off x="1097280" y="5073806"/>
            <a:ext cx="10451954" cy="769441"/>
          </a:xfrm>
          <a:prstGeom prst="rect">
            <a:avLst/>
          </a:prstGeom>
        </p:spPr>
        <p:txBody>
          <a:bodyPr wrap="square">
            <a:spAutoFit/>
          </a:bodyPr>
          <a:lstStyle/>
          <a:p>
            <a:pPr marL="800100" lvl="1" indent="-342900" algn="just">
              <a:buFont typeface="Wingdings" panose="05000000000000000000" pitchFamily="2" charset="2"/>
              <a:buChar char="ü"/>
            </a:pPr>
            <a:r>
              <a:rPr lang="es-AR" sz="2400" b="1" dirty="0">
                <a:solidFill>
                  <a:srgbClr val="545454"/>
                </a:solidFill>
              </a:rPr>
              <a:t>Mediante una experiencia de laboratorio:</a:t>
            </a:r>
            <a:r>
              <a:rPr lang="es-AR" sz="2400" dirty="0">
                <a:solidFill>
                  <a:srgbClr val="545454"/>
                </a:solidFill>
              </a:rPr>
              <a:t> </a:t>
            </a:r>
            <a:r>
              <a:rPr lang="es-AR" sz="2000" dirty="0">
                <a:solidFill>
                  <a:srgbClr val="545454"/>
                </a:solidFill>
              </a:rPr>
              <a:t>Se genera un salto térmico a los elementos del calorímetro y se mide cuánto calor </a:t>
            </a:r>
            <a:r>
              <a:rPr lang="es-AR" sz="2000" dirty="0" smtClean="0">
                <a:solidFill>
                  <a:srgbClr val="545454"/>
                </a:solidFill>
              </a:rPr>
              <a:t>absorben.</a:t>
            </a:r>
            <a:endParaRPr lang="es-AR" sz="2000" b="1" dirty="0">
              <a:solidFill>
                <a:srgbClr val="545454"/>
              </a:solidFill>
            </a:endParaRPr>
          </a:p>
        </p:txBody>
      </p:sp>
      <p:sp>
        <p:nvSpPr>
          <p:cNvPr id="8" name="Rectángulo 7"/>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15929824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5190186" y="6251890"/>
            <a:ext cx="8045003" cy="641350"/>
          </a:xfrm>
        </p:spPr>
        <p:txBody>
          <a:bodyPr>
            <a:normAutofit/>
          </a:bodyPr>
          <a:lstStyle/>
          <a:p>
            <a:r>
              <a:rPr lang="es-AR" sz="3200" b="1" dirty="0">
                <a:solidFill>
                  <a:srgbClr val="FFFFFF"/>
                </a:solidFill>
              </a:rPr>
              <a:t>experiencia de laboratorio </a:t>
            </a:r>
            <a:r>
              <a:rPr lang="el-GR" sz="3200" b="1" dirty="0" smtClean="0">
                <a:solidFill>
                  <a:schemeClr val="bg1"/>
                </a:solidFill>
              </a:rPr>
              <a:t>π</a:t>
            </a:r>
            <a:r>
              <a:rPr lang="es-AR" sz="3200" b="1" dirty="0" smtClean="0">
                <a:solidFill>
                  <a:schemeClr val="bg1"/>
                </a:solidFill>
              </a:rPr>
              <a:t> </a:t>
            </a:r>
            <a:r>
              <a:rPr lang="es-AR" sz="3200" b="1" dirty="0">
                <a:solidFill>
                  <a:schemeClr val="bg1"/>
                </a:solidFill>
              </a:rPr>
              <a:t>del Calorímetro</a:t>
            </a:r>
          </a:p>
        </p:txBody>
      </p:sp>
      <p:pic>
        <p:nvPicPr>
          <p:cNvPr id="6" name="Picture 6" descr="calor_1.gif (8050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017" y="110953"/>
            <a:ext cx="8703983" cy="314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6"/>
          <p:cNvSpPr/>
          <p:nvPr/>
        </p:nvSpPr>
        <p:spPr>
          <a:xfrm>
            <a:off x="1258925" y="3891830"/>
            <a:ext cx="9961766" cy="1323439"/>
          </a:xfrm>
          <a:prstGeom prst="rect">
            <a:avLst/>
          </a:prstGeom>
        </p:spPr>
        <p:txBody>
          <a:bodyPr wrap="square">
            <a:spAutoFit/>
          </a:bodyPr>
          <a:lstStyle/>
          <a:p>
            <a:pPr marL="342900" indent="-342900" algn="just">
              <a:buFont typeface="+mj-lt"/>
              <a:buAutoNum type="arabicPeriod"/>
            </a:pPr>
            <a:r>
              <a:rPr lang="es-ES" sz="2000" dirty="0">
                <a:solidFill>
                  <a:srgbClr val="545454"/>
                </a:solidFill>
              </a:rPr>
              <a:t>Se ponen </a:t>
            </a:r>
            <a:r>
              <a:rPr lang="es-ES" sz="2000" b="1" dirty="0">
                <a:solidFill>
                  <a:srgbClr val="545454"/>
                </a:solidFill>
              </a:rPr>
              <a:t>M</a:t>
            </a:r>
            <a:r>
              <a:rPr lang="es-ES" sz="2000" dirty="0">
                <a:solidFill>
                  <a:srgbClr val="545454"/>
                </a:solidFill>
              </a:rPr>
              <a:t> gramos de agua en el calorímetro, se agita, y se mide su temperatura T</a:t>
            </a:r>
            <a:r>
              <a:rPr lang="es-ES" sz="2000" baseline="-25000" dirty="0">
                <a:solidFill>
                  <a:srgbClr val="545454"/>
                </a:solidFill>
              </a:rPr>
              <a:t>0</a:t>
            </a:r>
            <a:r>
              <a:rPr lang="es-ES" sz="2000" dirty="0">
                <a:solidFill>
                  <a:srgbClr val="545454"/>
                </a:solidFill>
              </a:rPr>
              <a:t>. </a:t>
            </a:r>
          </a:p>
          <a:p>
            <a:pPr marL="342900" indent="-342900" algn="just">
              <a:buFont typeface="+mj-lt"/>
              <a:buAutoNum type="arabicPeriod"/>
            </a:pPr>
            <a:r>
              <a:rPr lang="es-ES" sz="2000" dirty="0">
                <a:solidFill>
                  <a:srgbClr val="545454"/>
                </a:solidFill>
              </a:rPr>
              <a:t>Se vierten </a:t>
            </a:r>
            <a:r>
              <a:rPr lang="es-ES" sz="2000" b="1" dirty="0">
                <a:solidFill>
                  <a:srgbClr val="545454"/>
                </a:solidFill>
              </a:rPr>
              <a:t>m</a:t>
            </a:r>
            <a:r>
              <a:rPr lang="es-ES" sz="2000" dirty="0">
                <a:solidFill>
                  <a:srgbClr val="545454"/>
                </a:solidFill>
              </a:rPr>
              <a:t> gramos de agua a la temperatura </a:t>
            </a:r>
            <a:r>
              <a:rPr lang="es-ES" sz="2000" b="1" dirty="0">
                <a:solidFill>
                  <a:srgbClr val="545454"/>
                </a:solidFill>
              </a:rPr>
              <a:t>T</a:t>
            </a:r>
            <a:r>
              <a:rPr lang="es-ES" sz="2000" dirty="0">
                <a:solidFill>
                  <a:srgbClr val="545454"/>
                </a:solidFill>
              </a:rPr>
              <a:t>. Se agita la mezcla y, se mide la temperatura de equilibrio Te.</a:t>
            </a:r>
          </a:p>
          <a:p>
            <a:pPr marL="342900" indent="-342900" algn="just">
              <a:buFont typeface="+mj-lt"/>
              <a:buAutoNum type="arabicPeriod"/>
            </a:pPr>
            <a:r>
              <a:rPr lang="es-ES" sz="2000" dirty="0">
                <a:solidFill>
                  <a:srgbClr val="545454"/>
                </a:solidFill>
              </a:rPr>
              <a:t>Como el calorímetro es un sistema adiabáticamente aislado tendremos que:</a:t>
            </a:r>
          </a:p>
        </p:txBody>
      </p:sp>
      <mc:AlternateContent xmlns:mc="http://schemas.openxmlformats.org/markup-compatibility/2006" xmlns:a14="http://schemas.microsoft.com/office/drawing/2010/main">
        <mc:Choice Requires="a14">
          <p:sp>
            <p:nvSpPr>
              <p:cNvPr id="8" name="Rectángulo 7"/>
              <p:cNvSpPr/>
              <p:nvPr/>
            </p:nvSpPr>
            <p:spPr>
              <a:xfrm>
                <a:off x="4135450" y="5302592"/>
                <a:ext cx="4208716"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a:latin typeface="Cambria Math" panose="02040503050406030204" pitchFamily="18" charset="0"/>
                            </a:rPr>
                          </m:ctrlPr>
                        </m:sSubPr>
                        <m:e>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𝐶𝑎𝑙𝑜𝑟</m:t>
                              </m:r>
                              <m:r>
                                <a:rPr lang="es-AR" sz="2000" i="1">
                                  <a:latin typeface="Cambria Math" panose="02040503050406030204" pitchFamily="18" charset="0"/>
                                </a:rPr>
                                <m:t>í</m:t>
                              </m:r>
                              <m:r>
                                <a:rPr lang="es-AR" sz="2000" i="1">
                                  <a:latin typeface="Cambria Math" panose="02040503050406030204" pitchFamily="18" charset="0"/>
                                </a:rPr>
                                <m:t>𝑚𝑒𝑡𝑟𝑜</m:t>
                              </m:r>
                            </m:sub>
                          </m:sSub>
                          <m:r>
                            <a:rPr lang="es-AR" sz="2000" i="1">
                              <a:latin typeface="Cambria Math" panose="02040503050406030204" pitchFamily="18" charset="0"/>
                            </a:rPr>
                            <m:t>+</m:t>
                          </m:r>
                          <m:r>
                            <a:rPr lang="es-AR" sz="2000" i="1">
                              <a:latin typeface="Cambria Math" panose="02040503050406030204" pitchFamily="18" charset="0"/>
                            </a:rPr>
                            <m:t>𝑄</m:t>
                          </m:r>
                        </m:e>
                        <m:sub>
                          <m:r>
                            <a:rPr lang="es-AR" sz="2000" i="1">
                              <a:latin typeface="Cambria Math" panose="02040503050406030204" pitchFamily="18" charset="0"/>
                            </a:rPr>
                            <m:t>𝐻</m:t>
                          </m:r>
                          <m:r>
                            <a:rPr lang="es-AR" sz="2000" i="1">
                              <a:latin typeface="Cambria Math" panose="02040503050406030204" pitchFamily="18" charset="0"/>
                            </a:rPr>
                            <m:t>2</m:t>
                          </m:r>
                          <m:r>
                            <a:rPr lang="es-AR" sz="2000" i="1">
                              <a:latin typeface="Cambria Math" panose="02040503050406030204" pitchFamily="18" charset="0"/>
                            </a:rPr>
                            <m:t>𝑜</m:t>
                          </m:r>
                          <m:r>
                            <a:rPr lang="es-AR" sz="2000" i="1">
                              <a:latin typeface="Cambria Math" panose="02040503050406030204" pitchFamily="18" charset="0"/>
                            </a:rPr>
                            <m:t>−</m:t>
                          </m:r>
                          <m:r>
                            <a:rPr lang="es-AR" sz="2000" i="1">
                              <a:latin typeface="Cambria Math" panose="02040503050406030204" pitchFamily="18" charset="0"/>
                            </a:rPr>
                            <m:t>𝑓</m:t>
                          </m:r>
                        </m:sub>
                      </m:sSub>
                      <m:r>
                        <a:rPr lang="es-AR" sz="2000" i="1">
                          <a:latin typeface="Cambria Math" panose="02040503050406030204" pitchFamily="18" charset="0"/>
                        </a:rPr>
                        <m: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𝐻</m:t>
                          </m:r>
                          <m:r>
                            <a:rPr lang="es-AR" sz="2000" i="1">
                              <a:latin typeface="Cambria Math" panose="02040503050406030204" pitchFamily="18" charset="0"/>
                            </a:rPr>
                            <m:t>2</m:t>
                          </m:r>
                          <m:r>
                            <a:rPr lang="es-AR" sz="2000" i="1">
                              <a:latin typeface="Cambria Math" panose="02040503050406030204" pitchFamily="18" charset="0"/>
                            </a:rPr>
                            <m:t>𝑜</m:t>
                          </m:r>
                          <m:r>
                            <a:rPr lang="es-AR" sz="2000" i="1">
                              <a:latin typeface="Cambria Math" panose="02040503050406030204" pitchFamily="18" charset="0"/>
                            </a:rPr>
                            <m:t>−</m:t>
                          </m:r>
                          <m:r>
                            <a:rPr lang="es-AR" sz="2000" i="1">
                              <a:latin typeface="Cambria Math" panose="02040503050406030204" pitchFamily="18" charset="0"/>
                            </a:rPr>
                            <m:t>𝑐</m:t>
                          </m:r>
                        </m:sub>
                      </m:sSub>
                      <m:r>
                        <a:rPr lang="es-AR" sz="2000">
                          <a:latin typeface="Cambria Math" panose="02040503050406030204" pitchFamily="18" charset="0"/>
                        </a:rPr>
                        <m:t>=0</m:t>
                      </m:r>
                    </m:oMath>
                  </m:oMathPara>
                </a14:m>
                <a:endParaRPr lang="es-AR" sz="2000" dirty="0"/>
              </a:p>
            </p:txBody>
          </p:sp>
        </mc:Choice>
        <mc:Fallback xmlns="">
          <p:sp>
            <p:nvSpPr>
              <p:cNvPr id="8" name="Rectángulo 7"/>
              <p:cNvSpPr>
                <a:spLocks noRot="1" noChangeAspect="1" noMove="1" noResize="1" noEditPoints="1" noAdjustHandles="1" noChangeArrowheads="1" noChangeShapeType="1" noTextEdit="1"/>
              </p:cNvSpPr>
              <p:nvPr/>
            </p:nvSpPr>
            <p:spPr>
              <a:xfrm>
                <a:off x="4135450" y="5302592"/>
                <a:ext cx="4208716" cy="424732"/>
              </a:xfrm>
              <a:prstGeom prst="rect">
                <a:avLst/>
              </a:prstGeom>
              <a:blipFill rotWithShape="0">
                <a:blip r:embed="rId3"/>
                <a:stretch>
                  <a:fillRect b="-857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1831536" y="5760602"/>
                <a:ext cx="8578759" cy="491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400" i="1">
                              <a:latin typeface="Cambria Math" panose="02040503050406030204" pitchFamily="18" charset="0"/>
                            </a:rPr>
                          </m:ctrlPr>
                        </m:sSubPr>
                        <m:e>
                          <m:r>
                            <a:rPr lang="es-AR" sz="2400" i="1">
                              <a:latin typeface="Cambria Math" panose="02040503050406030204" pitchFamily="18" charset="0"/>
                            </a:rPr>
                            <m:t>(</m:t>
                          </m:r>
                          <m:r>
                            <a:rPr lang="es-AR" sz="2400" b="1" i="1">
                              <a:solidFill>
                                <a:srgbClr val="00B0F0"/>
                              </a:solidFill>
                              <a:latin typeface="Cambria Math" panose="02040503050406030204" pitchFamily="18" charset="0"/>
                              <a:ea typeface="Cambria Math" panose="02040503050406030204" pitchFamily="18" charset="0"/>
                            </a:rPr>
                            <m:t>𝝅</m:t>
                          </m:r>
                          <m:r>
                            <a:rPr lang="es-AR" sz="2400" i="1">
                              <a:latin typeface="Cambria Math" panose="02040503050406030204" pitchFamily="18" charset="0"/>
                            </a:rPr>
                            <m:t>+</m:t>
                          </m:r>
                          <m:r>
                            <a:rPr lang="es-AR" sz="2400" i="1">
                              <a:latin typeface="Cambria Math" panose="02040503050406030204" pitchFamily="18" charset="0"/>
                            </a:rPr>
                            <m:t>𝑚</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𝑓</m:t>
                          </m:r>
                        </m:sub>
                      </m:sSub>
                      <m:r>
                        <a:rPr lang="es-AR" sz="2400" i="1">
                          <a:latin typeface="Cambria Math" panose="02040503050406030204" pitchFamily="18" charset="0"/>
                        </a:rPr>
                        <m:t>)</m:t>
                      </m:r>
                      <m:sSub>
                        <m:sSubPr>
                          <m:ctrlPr>
                            <a:rPr lang="es-AR" sz="2400" i="1">
                              <a:latin typeface="Cambria Math" panose="02040503050406030204" pitchFamily="18" charset="0"/>
                            </a:rPr>
                          </m:ctrlPr>
                        </m:sSubPr>
                        <m:e>
                          <m:r>
                            <a:rPr lang="es-AR" sz="2400" i="1">
                              <a:latin typeface="Cambria Math" panose="02040503050406030204" pitchFamily="18" charset="0"/>
                            </a:rPr>
                            <m:t> </m:t>
                          </m:r>
                          <m:r>
                            <a:rPr lang="es-AR" sz="2400" i="1">
                              <a:latin typeface="Cambria Math" panose="02040503050406030204" pitchFamily="18" charset="0"/>
                            </a:rPr>
                            <m:t>𝐶𝑒</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𝑓</m:t>
                          </m:r>
                        </m:sub>
                      </m:sSub>
                      <m:r>
                        <a:rPr lang="es-AR" sz="2400" i="1">
                          <a:latin typeface="Cambria Math" panose="02040503050406030204" pitchFamily="18" charset="0"/>
                        </a:rPr>
                        <m:t> </m:t>
                      </m:r>
                      <m:sSub>
                        <m:sSubPr>
                          <m:ctrlPr>
                            <a:rPr lang="es-AR" sz="2400" i="1">
                              <a:latin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𝑓</m:t>
                          </m:r>
                        </m:sub>
                      </m:sSub>
                      <m:r>
                        <a:rPr lang="es-AR" sz="2400">
                          <a:latin typeface="Cambria Math" panose="02040503050406030204" pitchFamily="18" charset="0"/>
                          <a:ea typeface="Cambria Math" panose="02040503050406030204" pitchFamily="18" charset="0"/>
                        </a:rPr>
                        <m:t>+</m:t>
                      </m:r>
                      <m:sSub>
                        <m:sSubPr>
                          <m:ctrlPr>
                            <a:rPr lang="es-AR" sz="2400" i="1">
                              <a:latin typeface="Cambria Math" panose="02040503050406030204" pitchFamily="18" charset="0"/>
                            </a:rPr>
                          </m:ctrlPr>
                        </m:sSubPr>
                        <m:e>
                          <m:r>
                            <a:rPr lang="es-AR" sz="2400" i="1">
                              <a:latin typeface="Cambria Math" panose="02040503050406030204" pitchFamily="18" charset="0"/>
                            </a:rPr>
                            <m:t>𝑚</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𝐶</m:t>
                          </m:r>
                        </m:sub>
                      </m:sSub>
                      <m:sSub>
                        <m:sSubPr>
                          <m:ctrlPr>
                            <a:rPr lang="es-AR" sz="2400" i="1">
                              <a:latin typeface="Cambria Math" panose="02040503050406030204" pitchFamily="18" charset="0"/>
                            </a:rPr>
                          </m:ctrlPr>
                        </m:sSubPr>
                        <m:e>
                          <m:r>
                            <a:rPr lang="es-AR" sz="2400" i="1">
                              <a:latin typeface="Cambria Math" panose="02040503050406030204" pitchFamily="18" charset="0"/>
                            </a:rPr>
                            <m:t> </m:t>
                          </m:r>
                          <m:r>
                            <a:rPr lang="es-AR" sz="2400" i="1">
                              <a:latin typeface="Cambria Math" panose="02040503050406030204" pitchFamily="18" charset="0"/>
                            </a:rPr>
                            <m:t>𝐶𝑒</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𝐶</m:t>
                          </m:r>
                        </m:sub>
                      </m:sSub>
                      <m:r>
                        <a:rPr lang="es-AR" sz="2400" i="1">
                          <a:latin typeface="Cambria Math" panose="02040503050406030204" pitchFamily="18" charset="0"/>
                        </a:rPr>
                        <m:t> </m:t>
                      </m:r>
                      <m:sSub>
                        <m:sSubPr>
                          <m:ctrlPr>
                            <a:rPr lang="es-AR" sz="2400" i="1">
                              <a:latin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rPr>
                            <m:t>𝐻</m:t>
                          </m:r>
                          <m:r>
                            <a:rPr lang="es-AR" sz="2400" i="1">
                              <a:latin typeface="Cambria Math" panose="02040503050406030204" pitchFamily="18" charset="0"/>
                            </a:rPr>
                            <m:t>2</m:t>
                          </m:r>
                          <m:r>
                            <a:rPr lang="es-AR" sz="2400" i="1">
                              <a:latin typeface="Cambria Math" panose="02040503050406030204" pitchFamily="18" charset="0"/>
                            </a:rPr>
                            <m:t>𝑜</m:t>
                          </m:r>
                          <m:r>
                            <a:rPr lang="es-AR" sz="2400" i="1">
                              <a:latin typeface="Cambria Math" panose="02040503050406030204" pitchFamily="18" charset="0"/>
                            </a:rPr>
                            <m:t>−</m:t>
                          </m:r>
                          <m:r>
                            <a:rPr lang="es-AR" sz="2400" i="1">
                              <a:latin typeface="Cambria Math" panose="02040503050406030204" pitchFamily="18" charset="0"/>
                            </a:rPr>
                            <m:t>𝐶</m:t>
                          </m:r>
                        </m:sub>
                      </m:sSub>
                      <m:r>
                        <a:rPr lang="es-AR" sz="2400">
                          <a:latin typeface="Cambria Math" panose="02040503050406030204" pitchFamily="18" charset="0"/>
                        </a:rPr>
                        <m:t>=0</m:t>
                      </m:r>
                    </m:oMath>
                  </m:oMathPara>
                </a14:m>
                <a:endParaRPr lang="es-AR" sz="2400" dirty="0"/>
              </a:p>
            </p:txBody>
          </p:sp>
        </mc:Choice>
        <mc:Fallback xmlns="">
          <p:sp>
            <p:nvSpPr>
              <p:cNvPr id="9" name="Rectángulo 8"/>
              <p:cNvSpPr>
                <a:spLocks noRot="1" noChangeAspect="1" noMove="1" noResize="1" noEditPoints="1" noAdjustHandles="1" noChangeArrowheads="1" noChangeShapeType="1" noTextEdit="1"/>
              </p:cNvSpPr>
              <p:nvPr/>
            </p:nvSpPr>
            <p:spPr>
              <a:xfrm>
                <a:off x="1831536" y="5760602"/>
                <a:ext cx="8578759" cy="491288"/>
              </a:xfrm>
              <a:prstGeom prst="rect">
                <a:avLst/>
              </a:prstGeom>
              <a:blipFill rotWithShape="0">
                <a:blip r:embed="rId4"/>
                <a:stretch>
                  <a:fillRect b="-11111"/>
                </a:stretch>
              </a:blipFill>
            </p:spPr>
            <p:txBody>
              <a:bodyPr/>
              <a:lstStyle/>
              <a:p>
                <a:r>
                  <a:rPr lang="es-AR">
                    <a:noFill/>
                  </a:rPr>
                  <a:t> </a:t>
                </a:r>
              </a:p>
            </p:txBody>
          </p:sp>
        </mc:Fallback>
      </mc:AlternateContent>
      <p:sp>
        <p:nvSpPr>
          <p:cNvPr id="11" name="Rectángulo 10"/>
          <p:cNvSpPr/>
          <p:nvPr/>
        </p:nvSpPr>
        <p:spPr>
          <a:xfrm>
            <a:off x="72980" y="6426536"/>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
        <p:nvSpPr>
          <p:cNvPr id="3" name="Rectángulo 2"/>
          <p:cNvSpPr/>
          <p:nvPr/>
        </p:nvSpPr>
        <p:spPr>
          <a:xfrm>
            <a:off x="4772725" y="3443618"/>
            <a:ext cx="2696379" cy="369332"/>
          </a:xfrm>
          <a:prstGeom prst="rect">
            <a:avLst/>
          </a:prstGeom>
        </p:spPr>
        <p:txBody>
          <a:bodyPr wrap="none">
            <a:spAutoFit/>
          </a:bodyPr>
          <a:lstStyle/>
          <a:p>
            <a:r>
              <a:rPr lang="es-AR" b="1" dirty="0">
                <a:solidFill>
                  <a:srgbClr val="545454"/>
                </a:solidFill>
              </a:rPr>
              <a:t>experiencia de laboratorio</a:t>
            </a:r>
            <a:endParaRPr lang="es-AR" dirty="0"/>
          </a:p>
        </p:txBody>
      </p:sp>
    </p:spTree>
    <p:extLst>
      <p:ext uri="{BB962C8B-B14F-4D97-AF65-F5344CB8AC3E}">
        <p14:creationId xmlns:p14="http://schemas.microsoft.com/office/powerpoint/2010/main" val="18625339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1 Título"/>
          <p:cNvSpPr txBox="1">
            <a:spLocks/>
          </p:cNvSpPr>
          <p:nvPr/>
        </p:nvSpPr>
        <p:spPr>
          <a:xfrm>
            <a:off x="197603" y="172683"/>
            <a:ext cx="11994397"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6 – Calorímetro con pi (Cálculo analítico)</a:t>
            </a:r>
            <a:endParaRPr lang="es-AR" sz="4000" dirty="0"/>
          </a:p>
        </p:txBody>
      </p:sp>
      <p:sp>
        <p:nvSpPr>
          <p:cNvPr id="7" name="Rectángulo 6"/>
          <p:cNvSpPr/>
          <p:nvPr/>
        </p:nvSpPr>
        <p:spPr>
          <a:xfrm>
            <a:off x="197604" y="997024"/>
            <a:ext cx="11783687" cy="1323439"/>
          </a:xfrm>
          <a:prstGeom prst="rect">
            <a:avLst/>
          </a:prstGeom>
        </p:spPr>
        <p:txBody>
          <a:bodyPr wrap="square">
            <a:spAutoFit/>
          </a:bodyPr>
          <a:lstStyle/>
          <a:p>
            <a:pPr algn="just"/>
            <a:r>
              <a:rPr lang="es-AR" sz="2000" dirty="0"/>
              <a:t>Un </a:t>
            </a:r>
            <a:r>
              <a:rPr lang="es-AR" sz="2000" dirty="0" smtClean="0"/>
              <a:t>calorímetro esta </a:t>
            </a:r>
            <a:r>
              <a:rPr lang="es-AR" sz="2000" dirty="0"/>
              <a:t>compuesto por un recipiente de vidrio de m = 400 </a:t>
            </a:r>
            <a:r>
              <a:rPr lang="es-AR" sz="2000" dirty="0" smtClean="0"/>
              <a:t>[g], un </a:t>
            </a:r>
            <a:r>
              <a:rPr lang="es-AR" sz="2000" dirty="0"/>
              <a:t>agitador de aluminio de m = 200 </a:t>
            </a:r>
            <a:r>
              <a:rPr lang="es-AR" sz="2000" dirty="0" smtClean="0"/>
              <a:t>[g]y </a:t>
            </a:r>
            <a:r>
              <a:rPr lang="es-AR" sz="2000" dirty="0"/>
              <a:t>un </a:t>
            </a:r>
            <a:r>
              <a:rPr lang="es-AR" sz="2000" dirty="0" smtClean="0"/>
              <a:t>termómetro </a:t>
            </a:r>
            <a:r>
              <a:rPr lang="es-AR" sz="2000" dirty="0"/>
              <a:t>de vidrio de m = 80 </a:t>
            </a:r>
            <a:r>
              <a:rPr lang="es-AR" sz="2000" dirty="0" smtClean="0"/>
              <a:t>[g]. Contiene 1 </a:t>
            </a:r>
            <a:r>
              <a:rPr lang="es-AR" sz="2000" dirty="0"/>
              <a:t>kg de agua a </a:t>
            </a:r>
            <a:r>
              <a:rPr lang="es-AR" sz="2000" dirty="0" smtClean="0"/>
              <a:t>20 [°C]. Determinar a)</a:t>
            </a:r>
            <a:r>
              <a:rPr lang="el-GR" sz="2000" dirty="0"/>
              <a:t> π </a:t>
            </a:r>
            <a:r>
              <a:rPr lang="es-AR" sz="2000" dirty="0"/>
              <a:t>del </a:t>
            </a:r>
            <a:r>
              <a:rPr lang="es-AR" sz="2000" dirty="0" smtClean="0"/>
              <a:t>calorímetro b</a:t>
            </a:r>
            <a:r>
              <a:rPr lang="es-AR" sz="2000" dirty="0"/>
              <a:t>) El calor </a:t>
            </a:r>
            <a:r>
              <a:rPr lang="es-AR" sz="2000" dirty="0" smtClean="0"/>
              <a:t>especifico </a:t>
            </a:r>
            <a:r>
              <a:rPr lang="es-AR" sz="2000" dirty="0"/>
              <a:t>del </a:t>
            </a:r>
            <a:r>
              <a:rPr lang="es-AR" sz="2000" dirty="0" smtClean="0"/>
              <a:t>latón, </a:t>
            </a:r>
            <a:r>
              <a:rPr lang="es-AR" sz="2000" dirty="0"/>
              <a:t>si se introducen 800 </a:t>
            </a:r>
            <a:r>
              <a:rPr lang="es-AR" sz="2000" dirty="0" smtClean="0"/>
              <a:t>[g] </a:t>
            </a:r>
            <a:r>
              <a:rPr lang="es-AR" sz="2000" dirty="0"/>
              <a:t>del mismo a una t = </a:t>
            </a:r>
            <a:r>
              <a:rPr lang="es-AR" sz="2000" dirty="0" smtClean="0"/>
              <a:t>100 °C produciendo </a:t>
            </a:r>
            <a:r>
              <a:rPr lang="es-AR" sz="2000" dirty="0"/>
              <a:t>que la temperatura del sistema alcance los </a:t>
            </a:r>
            <a:r>
              <a:rPr lang="es-AR" sz="2000" dirty="0" smtClean="0"/>
              <a:t>25 [°C].</a:t>
            </a:r>
            <a:endParaRPr lang="es-AR" sz="2000" dirty="0"/>
          </a:p>
        </p:txBody>
      </p:sp>
      <mc:AlternateContent xmlns:mc="http://schemas.openxmlformats.org/markup-compatibility/2006" xmlns:a14="http://schemas.microsoft.com/office/drawing/2010/main">
        <mc:Choice Requires="a14">
          <p:sp>
            <p:nvSpPr>
              <p:cNvPr id="8" name="Rectángulo 7"/>
              <p:cNvSpPr/>
              <p:nvPr/>
            </p:nvSpPr>
            <p:spPr>
              <a:xfrm>
                <a:off x="589823" y="2523975"/>
                <a:ext cx="5047857" cy="731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i="1">
                          <a:latin typeface="Cambria Math" panose="02040503050406030204" pitchFamily="18" charset="0"/>
                          <a:ea typeface="Cambria Math" panose="02040503050406030204" pitchFamily="18" charset="0"/>
                        </a:rPr>
                        <m:t>𝜋</m:t>
                      </m:r>
                      <m:r>
                        <a:rPr lang="es-AR" sz="2000" i="1">
                          <a:latin typeface="Cambria Math" panose="02040503050406030204" pitchFamily="18" charset="0"/>
                          <a:ea typeface="Cambria Math" panose="02040503050406030204" pitchFamily="18" charset="0"/>
                        </a:rPr>
                        <m:t>=</m:t>
                      </m:r>
                      <m:f>
                        <m:fPr>
                          <m:ctrlPr>
                            <a:rPr lang="es-AR" sz="2000" i="1">
                              <a:latin typeface="Cambria Math" panose="02040503050406030204" pitchFamily="18" charset="0"/>
                              <a:ea typeface="Cambria Math" panose="02040503050406030204" pitchFamily="18" charset="0"/>
                            </a:rPr>
                          </m:ctrlPr>
                        </m:fPr>
                        <m:num>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𝑟𝑒𝑐</m:t>
                              </m:r>
                            </m:sub>
                          </m:sSub>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𝑎𝑔</m:t>
                              </m:r>
                            </m:sub>
                          </m:sSub>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𝑡𝑒𝑟𝑚</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𝑡𝑒𝑟𝑚</m:t>
                              </m:r>
                            </m:sub>
                          </m:sSub>
                        </m:num>
                        <m:den>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𝐻</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den>
                      </m:f>
                    </m:oMath>
                  </m:oMathPara>
                </a14:m>
                <a:endParaRPr lang="es-AR" sz="2000" dirty="0"/>
              </a:p>
            </p:txBody>
          </p:sp>
        </mc:Choice>
        <mc:Fallback xmlns="">
          <p:sp>
            <p:nvSpPr>
              <p:cNvPr id="8" name="Rectángulo 7"/>
              <p:cNvSpPr>
                <a:spLocks noRot="1" noChangeAspect="1" noMove="1" noResize="1" noEditPoints="1" noAdjustHandles="1" noChangeArrowheads="1" noChangeShapeType="1" noTextEdit="1"/>
              </p:cNvSpPr>
              <p:nvPr/>
            </p:nvSpPr>
            <p:spPr>
              <a:xfrm>
                <a:off x="589823" y="2523975"/>
                <a:ext cx="5047857" cy="731611"/>
              </a:xfrm>
              <a:prstGeom prst="rect">
                <a:avLst/>
              </a:prstGeom>
              <a:blipFill rotWithShape="0">
                <a:blip r:embed="rId2"/>
                <a:stretch>
                  <a:fillRect/>
                </a:stretch>
              </a:blipFill>
            </p:spPr>
            <p:txBody>
              <a:bodyPr/>
              <a:lstStyle/>
              <a:p>
                <a:r>
                  <a:rPr lang="es-AR">
                    <a:noFill/>
                  </a:rPr>
                  <a:t> </a:t>
                </a:r>
              </a:p>
            </p:txBody>
          </p:sp>
        </mc:Fallback>
      </mc:AlternateContent>
      <p:cxnSp>
        <p:nvCxnSpPr>
          <p:cNvPr id="9" name="Conector recto de flecha 8"/>
          <p:cNvCxnSpPr/>
          <p:nvPr/>
        </p:nvCxnSpPr>
        <p:spPr>
          <a:xfrm flipV="1">
            <a:off x="5696171" y="2854325"/>
            <a:ext cx="393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redondeado 9"/>
          <p:cNvSpPr/>
          <p:nvPr/>
        </p:nvSpPr>
        <p:spPr>
          <a:xfrm>
            <a:off x="6089447" y="2444307"/>
            <a:ext cx="2292376" cy="7798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200" dirty="0" smtClean="0">
                <a:solidFill>
                  <a:schemeClr val="tx1">
                    <a:lumMod val="50000"/>
                    <a:lumOff val="50000"/>
                  </a:schemeClr>
                </a:solidFill>
              </a:rPr>
              <a:t>Como están todos los datos podemos calcularlo de manera analítica. </a:t>
            </a:r>
            <a:endParaRPr lang="es-AR" sz="12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1" name="Rectángulo 10"/>
              <p:cNvSpPr/>
              <p:nvPr/>
            </p:nvSpPr>
            <p:spPr>
              <a:xfrm>
                <a:off x="589823" y="3688525"/>
                <a:ext cx="15601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i="1" smtClean="0">
                          <a:latin typeface="Cambria Math" panose="02040503050406030204" pitchFamily="18" charset="0"/>
                          <a:ea typeface="Cambria Math" panose="02040503050406030204" pitchFamily="18" charset="0"/>
                        </a:rPr>
                        <m:t>𝜋</m:t>
                      </m:r>
                      <m:r>
                        <a:rPr lang="es-AR" sz="2000" i="1" smtClean="0">
                          <a:latin typeface="Cambria Math" panose="02040503050406030204" pitchFamily="18" charset="0"/>
                          <a:ea typeface="Cambria Math" panose="02040503050406030204" pitchFamily="18" charset="0"/>
                        </a:rPr>
                        <m:t>=139 [</m:t>
                      </m:r>
                      <m:r>
                        <a:rPr lang="es-AR" sz="2000" b="0" i="1" smtClean="0">
                          <a:latin typeface="Cambria Math" panose="02040503050406030204" pitchFamily="18" charset="0"/>
                          <a:ea typeface="Cambria Math" panose="02040503050406030204" pitchFamily="18" charset="0"/>
                        </a:rPr>
                        <m:t>𝑔</m:t>
                      </m:r>
                      <m:r>
                        <a:rPr lang="es-AR" sz="2000" b="0" i="1" smtClean="0">
                          <a:latin typeface="Cambria Math" panose="02040503050406030204" pitchFamily="18" charset="0"/>
                          <a:ea typeface="Cambria Math" panose="02040503050406030204" pitchFamily="18" charset="0"/>
                        </a:rPr>
                        <m:t>]</m:t>
                      </m:r>
                    </m:oMath>
                  </m:oMathPara>
                </a14:m>
                <a:endParaRPr lang="es-AR" sz="2000" dirty="0"/>
              </a:p>
            </p:txBody>
          </p:sp>
        </mc:Choice>
        <mc:Fallback xmlns="">
          <p:sp>
            <p:nvSpPr>
              <p:cNvPr id="11" name="Rectángulo 10"/>
              <p:cNvSpPr>
                <a:spLocks noRot="1" noChangeAspect="1" noMove="1" noResize="1" noEditPoints="1" noAdjustHandles="1" noChangeArrowheads="1" noChangeShapeType="1" noTextEdit="1"/>
              </p:cNvSpPr>
              <p:nvPr/>
            </p:nvSpPr>
            <p:spPr>
              <a:xfrm>
                <a:off x="589823" y="3688525"/>
                <a:ext cx="1560107" cy="400110"/>
              </a:xfrm>
              <a:prstGeom prst="rect">
                <a:avLst/>
              </a:prstGeom>
              <a:blipFill rotWithShape="0">
                <a:blip r:embed="rId3"/>
                <a:stretch>
                  <a:fillRect b="-15152"/>
                </a:stretch>
              </a:blipFill>
            </p:spPr>
            <p:txBody>
              <a:bodyPr/>
              <a:lstStyle/>
              <a:p>
                <a:r>
                  <a:rPr lang="es-AR">
                    <a:noFill/>
                  </a:rPr>
                  <a:t> </a:t>
                </a:r>
              </a:p>
            </p:txBody>
          </p:sp>
        </mc:Fallback>
      </mc:AlternateContent>
      <p:cxnSp>
        <p:nvCxnSpPr>
          <p:cNvPr id="15" name="Conector recto de flecha 14"/>
          <p:cNvCxnSpPr/>
          <p:nvPr/>
        </p:nvCxnSpPr>
        <p:spPr>
          <a:xfrm>
            <a:off x="2116874" y="3924686"/>
            <a:ext cx="21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ángulo redondeado 15"/>
          <p:cNvSpPr/>
          <p:nvPr/>
        </p:nvSpPr>
        <p:spPr>
          <a:xfrm>
            <a:off x="2438229" y="3303813"/>
            <a:ext cx="4490113" cy="1253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100" dirty="0" smtClean="0">
                <a:solidFill>
                  <a:schemeClr val="tx1">
                    <a:lumMod val="50000"/>
                    <a:lumOff val="50000"/>
                  </a:schemeClr>
                </a:solidFill>
              </a:rPr>
              <a:t>Este valor es el equivalente en agua del calorímetro. Esto es el calor que absorbería o cedería el calorímetro en una experiencia representado por una masa de agua, para el cálculo del inciso b utilizamos este valor para representar el Q del Calorímetro.</a:t>
            </a:r>
            <a:endParaRPr lang="es-AR" sz="11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7" name="Rectángulo 16"/>
              <p:cNvSpPr/>
              <p:nvPr/>
            </p:nvSpPr>
            <p:spPr>
              <a:xfrm>
                <a:off x="389761" y="4862012"/>
                <a:ext cx="439396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i="1" dirty="0" smtClean="0">
                          <a:latin typeface="Cambria Math" panose="02040503050406030204" pitchFamily="18" charset="0"/>
                        </a:rPr>
                        <m:t>𝑄</m:t>
                      </m:r>
                      <m:r>
                        <a:rPr lang="es-AR" sz="2000" b="0" i="1" dirty="0" smtClean="0">
                          <a:latin typeface="Cambria Math" panose="02040503050406030204" pitchFamily="18" charset="0"/>
                        </a:rPr>
                        <m:t>h</m:t>
                      </m:r>
                      <m:r>
                        <a:rPr lang="es-AR" sz="2000" b="0" i="1" dirty="0" smtClean="0">
                          <a:latin typeface="Cambria Math" panose="02040503050406030204" pitchFamily="18" charset="0"/>
                        </a:rPr>
                        <m:t>2</m:t>
                      </m:r>
                      <m:r>
                        <a:rPr lang="es-AR" sz="2000" b="0" i="1" dirty="0" smtClean="0">
                          <a:latin typeface="Cambria Math" panose="02040503050406030204" pitchFamily="18" charset="0"/>
                        </a:rPr>
                        <m:t>𝑜</m:t>
                      </m:r>
                      <m:r>
                        <a:rPr lang="es-AR" sz="2000" i="1" dirty="0">
                          <a:latin typeface="Cambria Math" panose="02040503050406030204" pitchFamily="18" charset="0"/>
                        </a:rPr>
                        <m:t> + </m:t>
                      </m:r>
                      <m:r>
                        <a:rPr lang="es-AR" sz="2000" i="1" dirty="0">
                          <a:latin typeface="Cambria Math" panose="02040503050406030204" pitchFamily="18" charset="0"/>
                        </a:rPr>
                        <m:t>𝑄𝑐𝑎𝑙𝑜𝑟𝑖𝑚𝑒𝑡𝑟𝑜</m:t>
                      </m:r>
                      <m:r>
                        <a:rPr lang="es-AR" sz="2000" b="0" i="1" dirty="0" smtClean="0">
                          <a:latin typeface="Cambria Math" panose="02040503050406030204" pitchFamily="18" charset="0"/>
                        </a:rPr>
                        <m:t>+</m:t>
                      </m:r>
                      <m:r>
                        <a:rPr lang="es-AR" sz="2000" i="1" dirty="0">
                          <a:latin typeface="Cambria Math" panose="02040503050406030204" pitchFamily="18" charset="0"/>
                        </a:rPr>
                        <m:t>𝑄</m:t>
                      </m:r>
                      <m:r>
                        <a:rPr lang="es-AR" sz="2000" b="0" i="1" dirty="0" smtClean="0">
                          <a:latin typeface="Cambria Math" panose="02040503050406030204" pitchFamily="18" charset="0"/>
                        </a:rPr>
                        <m:t>𝑙𝑎𝑡</m:t>
                      </m:r>
                      <m:r>
                        <a:rPr lang="es-AR" sz="2000" b="0" i="1" dirty="0" smtClean="0">
                          <a:latin typeface="Cambria Math" panose="02040503050406030204" pitchFamily="18" charset="0"/>
                        </a:rPr>
                        <m:t>ó</m:t>
                      </m:r>
                      <m:r>
                        <a:rPr lang="es-AR" sz="2000" b="0" i="1" dirty="0" smtClean="0">
                          <a:latin typeface="Cambria Math" panose="02040503050406030204" pitchFamily="18" charset="0"/>
                        </a:rPr>
                        <m:t>𝑛</m:t>
                      </m:r>
                      <m:r>
                        <a:rPr lang="es-AR" sz="2000" b="0" i="0" dirty="0" smtClean="0">
                          <a:latin typeface="Cambria Math" panose="02040503050406030204" pitchFamily="18" charset="0"/>
                        </a:rPr>
                        <m:t>=0</m:t>
                      </m:r>
                    </m:oMath>
                  </m:oMathPara>
                </a14:m>
                <a:endParaRPr lang="es-AR" sz="2000" dirty="0"/>
              </a:p>
            </p:txBody>
          </p:sp>
        </mc:Choice>
        <mc:Fallback xmlns="">
          <p:sp>
            <p:nvSpPr>
              <p:cNvPr id="17" name="Rectángulo 16"/>
              <p:cNvSpPr>
                <a:spLocks noRot="1" noChangeAspect="1" noMove="1" noResize="1" noEditPoints="1" noAdjustHandles="1" noChangeArrowheads="1" noChangeShapeType="1" noTextEdit="1"/>
              </p:cNvSpPr>
              <p:nvPr/>
            </p:nvSpPr>
            <p:spPr>
              <a:xfrm>
                <a:off x="389761" y="4862012"/>
                <a:ext cx="4393960" cy="400110"/>
              </a:xfrm>
              <a:prstGeom prst="rect">
                <a:avLst/>
              </a:prstGeom>
              <a:blipFill rotWithShape="0">
                <a:blip r:embed="rId4"/>
                <a:stretch>
                  <a:fillRect b="-923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8" name="Rectángulo 17"/>
              <p:cNvSpPr/>
              <p:nvPr/>
            </p:nvSpPr>
            <p:spPr>
              <a:xfrm>
                <a:off x="367869" y="5410827"/>
                <a:ext cx="61458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b="0" i="1" smtClean="0">
                              <a:latin typeface="Cambria Math" panose="02040503050406030204" pitchFamily="18" charset="0"/>
                              <a:ea typeface="Cambria Math" panose="02040503050406030204" pitchFamily="18" charset="0"/>
                            </a:rPr>
                            <m:t>h</m:t>
                          </m:r>
                          <m:r>
                            <a:rPr lang="es-AR" sz="2000" b="0" i="1" smtClean="0">
                              <a:latin typeface="Cambria Math" panose="02040503050406030204" pitchFamily="18" charset="0"/>
                              <a:ea typeface="Cambria Math" panose="02040503050406030204" pitchFamily="18" charset="0"/>
                            </a:rPr>
                            <m:t>2</m:t>
                          </m:r>
                          <m:r>
                            <a:rPr lang="es-AR" sz="2000" b="0" i="1" smtClean="0">
                              <a:latin typeface="Cambria Math" panose="02040503050406030204" pitchFamily="18" charset="0"/>
                              <a:ea typeface="Cambria Math" panose="02040503050406030204" pitchFamily="18" charset="0"/>
                            </a:rPr>
                            <m:t>𝑜</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b="0" i="1" smtClean="0">
                          <a:latin typeface="Cambria Math" panose="02040503050406030204" pitchFamily="18" charset="0"/>
                          <a:ea typeface="Cambria Math" panose="02040503050406030204" pitchFamily="18" charset="0"/>
                        </a:rPr>
                        <m:t> </m:t>
                      </m:r>
                      <m:sSub>
                        <m:sSubPr>
                          <m:ctrlPr>
                            <a:rPr lang="es-AR" sz="2000" b="0" i="1" smtClean="0">
                              <a:latin typeface="Cambria Math" panose="02040503050406030204" pitchFamily="18" charset="0"/>
                              <a:ea typeface="Cambria Math" panose="02040503050406030204" pitchFamily="18" charset="0"/>
                            </a:rPr>
                          </m:ctrlPr>
                        </m:sSubPr>
                        <m:e>
                          <m:r>
                            <a:rPr lang="es-AR" sz="2000" i="1" smtClean="0">
                              <a:latin typeface="Cambria Math" panose="02040503050406030204" pitchFamily="18" charset="0"/>
                              <a:ea typeface="Cambria Math" panose="02040503050406030204" pitchFamily="18" charset="0"/>
                            </a:rPr>
                            <m:t>∆</m:t>
                          </m:r>
                          <m:r>
                            <a:rPr lang="es-AR" sz="2000" i="1" smtClean="0">
                              <a:latin typeface="Cambria Math" panose="02040503050406030204" pitchFamily="18" charset="0"/>
                              <a:ea typeface="Cambria Math" panose="02040503050406030204" pitchFamily="18" charset="0"/>
                            </a:rPr>
                            <m:t>𝑇</m:t>
                          </m:r>
                        </m:e>
                        <m:sub>
                          <m:r>
                            <a:rPr lang="es-AR" sz="2000" b="0" i="1" smtClean="0">
                              <a:latin typeface="Cambria Math" panose="02040503050406030204" pitchFamily="18" charset="0"/>
                              <a:ea typeface="Cambria Math" panose="02040503050406030204" pitchFamily="18" charset="0"/>
                            </a:rPr>
                            <m:t>1</m:t>
                          </m:r>
                        </m:sub>
                      </m:sSub>
                      <m:r>
                        <a:rPr lang="es-AR" sz="2000" i="1">
                          <a:latin typeface="Cambria Math" panose="02040503050406030204" pitchFamily="18" charset="0"/>
                          <a:ea typeface="Cambria Math" panose="02040503050406030204" pitchFamily="18" charset="0"/>
                        </a:rPr>
                        <m:t>+</m:t>
                      </m:r>
                      <m:r>
                        <a:rPr lang="es-AR" sz="2000" i="1" smtClean="0">
                          <a:latin typeface="Cambria Math" panose="02040503050406030204" pitchFamily="18" charset="0"/>
                          <a:ea typeface="Cambria Math" panose="02040503050406030204" pitchFamily="18" charset="0"/>
                        </a:rPr>
                        <m:t>𝜋</m:t>
                      </m:r>
                      <m:r>
                        <a:rPr lang="es-AR" sz="2000" b="0" i="1" smtClean="0">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sSub>
                        <m:sSubPr>
                          <m:ctrlPr>
                            <a:rPr lang="es-AR" sz="2000" i="1" smtClean="0">
                              <a:latin typeface="Cambria Math" panose="02040503050406030204" pitchFamily="18" charset="0"/>
                              <a:ea typeface="Cambria Math" panose="02040503050406030204" pitchFamily="18" charset="0"/>
                            </a:rPr>
                          </m:ctrlPr>
                        </m:sSubPr>
                        <m:e>
                          <m:r>
                            <a:rPr lang="es-AR" sz="2000" i="1" smtClean="0">
                              <a:latin typeface="Cambria Math" panose="02040503050406030204" pitchFamily="18" charset="0"/>
                              <a:ea typeface="Cambria Math" panose="02040503050406030204" pitchFamily="18" charset="0"/>
                            </a:rPr>
                            <m:t>∆</m:t>
                          </m:r>
                          <m:r>
                            <a:rPr lang="es-AR" sz="2000" i="1" smtClean="0">
                              <a:latin typeface="Cambria Math" panose="02040503050406030204" pitchFamily="18" charset="0"/>
                              <a:ea typeface="Cambria Math" panose="02040503050406030204" pitchFamily="18" charset="0"/>
                            </a:rPr>
                            <m:t>𝑇</m:t>
                          </m:r>
                        </m:e>
                        <m:sub>
                          <m:r>
                            <a:rPr lang="es-AR" sz="2000" b="0" i="1" smtClean="0">
                              <a:latin typeface="Cambria Math" panose="02040503050406030204" pitchFamily="18" charset="0"/>
                              <a:ea typeface="Cambria Math" panose="02040503050406030204" pitchFamily="18" charset="0"/>
                            </a:rPr>
                            <m:t>1</m:t>
                          </m:r>
                        </m:sub>
                      </m:sSub>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b="0" i="1" smtClean="0">
                              <a:latin typeface="Cambria Math" panose="02040503050406030204" pitchFamily="18" charset="0"/>
                              <a:ea typeface="Cambria Math" panose="02040503050406030204" pitchFamily="18" charset="0"/>
                            </a:rPr>
                            <m:t>𝑙𝑎𝑡</m:t>
                          </m:r>
                          <m:r>
                            <a:rPr lang="es-AR" sz="2000" b="0" i="1" smtClean="0">
                              <a:latin typeface="Cambria Math" panose="02040503050406030204" pitchFamily="18" charset="0"/>
                              <a:ea typeface="Cambria Math" panose="02040503050406030204" pitchFamily="18" charset="0"/>
                            </a:rPr>
                            <m:t>ó</m:t>
                          </m:r>
                          <m:r>
                            <a:rPr lang="es-AR" sz="2000" b="0" i="1" smtClean="0">
                              <a:latin typeface="Cambria Math" panose="02040503050406030204" pitchFamily="18" charset="0"/>
                              <a:ea typeface="Cambria Math" panose="02040503050406030204" pitchFamily="18" charset="0"/>
                            </a:rPr>
                            <m:t>𝑛</m:t>
                          </m:r>
                        </m:sub>
                      </m:sSub>
                      <m:r>
                        <a:rPr lang="es-AR" sz="2000" i="1">
                          <a:latin typeface="Cambria Math" panose="02040503050406030204" pitchFamily="18" charset="0"/>
                          <a:ea typeface="Cambria Math" panose="02040503050406030204" pitchFamily="18" charset="0"/>
                        </a:rPr>
                        <m:t> </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b="0" i="1" smtClean="0">
                              <a:latin typeface="Cambria Math" panose="02040503050406030204" pitchFamily="18" charset="0"/>
                              <a:ea typeface="Cambria Math" panose="02040503050406030204" pitchFamily="18" charset="0"/>
                            </a:rPr>
                            <m:t>𝑙𝑎𝑡</m:t>
                          </m:r>
                          <m:r>
                            <a:rPr lang="es-AR" sz="2000" b="0" i="1" smtClean="0">
                              <a:latin typeface="Cambria Math" panose="02040503050406030204" pitchFamily="18" charset="0"/>
                              <a:ea typeface="Cambria Math" panose="02040503050406030204" pitchFamily="18" charset="0"/>
                            </a:rPr>
                            <m:t>ó</m:t>
                          </m:r>
                          <m:r>
                            <a:rPr lang="es-AR" sz="2000" b="0" i="1" smtClean="0">
                              <a:latin typeface="Cambria Math" panose="02040503050406030204" pitchFamily="18" charset="0"/>
                              <a:ea typeface="Cambria Math" panose="02040503050406030204" pitchFamily="18" charset="0"/>
                            </a:rPr>
                            <m:t>𝑛</m:t>
                          </m:r>
                        </m:sub>
                      </m:sSub>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e>
                        <m:sub>
                          <m:r>
                            <a:rPr lang="es-AR" sz="2000" b="0" i="1" smtClean="0">
                              <a:latin typeface="Cambria Math" panose="02040503050406030204" pitchFamily="18" charset="0"/>
                              <a:ea typeface="Cambria Math" panose="02040503050406030204" pitchFamily="18" charset="0"/>
                            </a:rPr>
                            <m:t>2</m:t>
                          </m:r>
                        </m:sub>
                      </m:sSub>
                      <m:r>
                        <a:rPr lang="es-AR" sz="2000" b="0" i="1" smtClean="0">
                          <a:latin typeface="Cambria Math" panose="02040503050406030204" pitchFamily="18" charset="0"/>
                          <a:ea typeface="Cambria Math" panose="02040503050406030204" pitchFamily="18" charset="0"/>
                        </a:rPr>
                        <m:t>=0</m:t>
                      </m:r>
                    </m:oMath>
                  </m:oMathPara>
                </a14:m>
                <a:endParaRPr lang="es-AR" sz="2000" dirty="0"/>
              </a:p>
            </p:txBody>
          </p:sp>
        </mc:Choice>
        <mc:Fallback xmlns="">
          <p:sp>
            <p:nvSpPr>
              <p:cNvPr id="18" name="Rectángulo 17"/>
              <p:cNvSpPr>
                <a:spLocks noRot="1" noChangeAspect="1" noMove="1" noResize="1" noEditPoints="1" noAdjustHandles="1" noChangeArrowheads="1" noChangeShapeType="1" noTextEdit="1"/>
              </p:cNvSpPr>
              <p:nvPr/>
            </p:nvSpPr>
            <p:spPr>
              <a:xfrm>
                <a:off x="367869" y="5410827"/>
                <a:ext cx="6145849" cy="400110"/>
              </a:xfrm>
              <a:prstGeom prst="rect">
                <a:avLst/>
              </a:prstGeom>
              <a:blipFill rotWithShape="0">
                <a:blip r:embed="rId5"/>
                <a:stretch>
                  <a:fillRect b="-3077"/>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9" name="Rectángulo 18"/>
              <p:cNvSpPr/>
              <p:nvPr/>
            </p:nvSpPr>
            <p:spPr>
              <a:xfrm>
                <a:off x="6431729" y="5244628"/>
                <a:ext cx="5314917" cy="732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b="0" i="1" smtClean="0">
                              <a:latin typeface="Cambria Math" panose="02040503050406030204" pitchFamily="18" charset="0"/>
                              <a:ea typeface="Cambria Math" panose="02040503050406030204" pitchFamily="18" charset="0"/>
                            </a:rPr>
                            <m:t>𝑙𝑎𝑡</m:t>
                          </m:r>
                          <m:r>
                            <a:rPr lang="es-AR" sz="2000" b="0" i="1" smtClean="0">
                              <a:latin typeface="Cambria Math" panose="02040503050406030204" pitchFamily="18" charset="0"/>
                              <a:ea typeface="Cambria Math" panose="02040503050406030204" pitchFamily="18" charset="0"/>
                            </a:rPr>
                            <m:t>ó</m:t>
                          </m:r>
                          <m:r>
                            <a:rPr lang="es-AR" sz="2000" b="0" i="1" smtClean="0">
                              <a:latin typeface="Cambria Math" panose="02040503050406030204" pitchFamily="18" charset="0"/>
                              <a:ea typeface="Cambria Math" panose="02040503050406030204" pitchFamily="18" charset="0"/>
                            </a:rPr>
                            <m:t>𝑛</m:t>
                          </m:r>
                        </m:sub>
                      </m:sSub>
                      <m:r>
                        <a:rPr lang="es-AR" sz="2000" i="1" smtClean="0">
                          <a:latin typeface="Cambria Math" panose="02040503050406030204" pitchFamily="18" charset="0"/>
                          <a:ea typeface="Cambria Math" panose="02040503050406030204" pitchFamily="18" charset="0"/>
                        </a:rPr>
                        <m:t>=</m:t>
                      </m:r>
                      <m:f>
                        <m:fPr>
                          <m:ctrlPr>
                            <a:rPr lang="es-AR" sz="2000" i="1">
                              <a:latin typeface="Cambria Math" panose="02040503050406030204" pitchFamily="18" charset="0"/>
                              <a:ea typeface="Cambria Math" panose="02040503050406030204" pitchFamily="18" charset="0"/>
                            </a:rPr>
                          </m:ctrlPr>
                        </m:fPr>
                        <m:num>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b="0" i="1" smtClean="0">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𝜋</m:t>
                          </m:r>
                          <m:r>
                            <a:rPr lang="es-AR" sz="2000" b="0" i="1" smtClean="0">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b="0" i="1" smtClean="0">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e>
                            <m:sub>
                              <m:r>
                                <a:rPr lang="es-AR" sz="2000" i="1">
                                  <a:latin typeface="Cambria Math" panose="02040503050406030204" pitchFamily="18" charset="0"/>
                                  <a:ea typeface="Cambria Math" panose="02040503050406030204" pitchFamily="18" charset="0"/>
                                </a:rPr>
                                <m:t>1</m:t>
                              </m:r>
                            </m:sub>
                          </m:sSub>
                        </m:num>
                        <m:den>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𝑙𝑎𝑡</m:t>
                              </m:r>
                              <m:r>
                                <a:rPr lang="es-AR" sz="2000" i="1">
                                  <a:latin typeface="Cambria Math" panose="02040503050406030204" pitchFamily="18" charset="0"/>
                                  <a:ea typeface="Cambria Math" panose="02040503050406030204" pitchFamily="18" charset="0"/>
                                </a:rPr>
                                <m:t>ó</m:t>
                              </m:r>
                              <m:r>
                                <a:rPr lang="es-AR" sz="2000" i="1">
                                  <a:latin typeface="Cambria Math" panose="02040503050406030204" pitchFamily="18" charset="0"/>
                                  <a:ea typeface="Cambria Math" panose="02040503050406030204" pitchFamily="18" charset="0"/>
                                </a:rPr>
                                <m:t>𝑛</m:t>
                              </m:r>
                            </m:sub>
                          </m:sSub>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𝑇</m:t>
                              </m:r>
                            </m:e>
                            <m:sub>
                              <m:r>
                                <a:rPr lang="es-AR" sz="2000" b="0" i="1" smtClean="0">
                                  <a:latin typeface="Cambria Math" panose="02040503050406030204" pitchFamily="18" charset="0"/>
                                  <a:ea typeface="Cambria Math" panose="02040503050406030204" pitchFamily="18" charset="0"/>
                                </a:rPr>
                                <m:t>2</m:t>
                              </m:r>
                            </m:sub>
                          </m:sSub>
                        </m:den>
                      </m:f>
                      <m:r>
                        <a:rPr lang="es-AR" sz="2000" b="0" i="1" smtClean="0">
                          <a:latin typeface="Cambria Math" panose="02040503050406030204" pitchFamily="18" charset="0"/>
                          <a:ea typeface="Cambria Math" panose="02040503050406030204" pitchFamily="18" charset="0"/>
                        </a:rPr>
                        <m:t>=</m:t>
                      </m:r>
                      <m:r>
                        <a:rPr lang="es-AR" sz="2000" b="1" i="1" smtClean="0">
                          <a:latin typeface="Cambria Math" panose="02040503050406030204" pitchFamily="18" charset="0"/>
                          <a:ea typeface="Cambria Math" panose="02040503050406030204" pitchFamily="18" charset="0"/>
                        </a:rPr>
                        <m:t>𝟎</m:t>
                      </m:r>
                      <m:r>
                        <a:rPr lang="es-AR" sz="2000" b="1" i="1" smtClean="0">
                          <a:latin typeface="Cambria Math" panose="02040503050406030204" pitchFamily="18" charset="0"/>
                          <a:ea typeface="Cambria Math" panose="02040503050406030204" pitchFamily="18" charset="0"/>
                        </a:rPr>
                        <m:t>,</m:t>
                      </m:r>
                      <m:r>
                        <a:rPr lang="es-AR" sz="2000" b="1" i="1" smtClean="0">
                          <a:latin typeface="Cambria Math" panose="02040503050406030204" pitchFamily="18" charset="0"/>
                          <a:ea typeface="Cambria Math" panose="02040503050406030204" pitchFamily="18" charset="0"/>
                        </a:rPr>
                        <m:t>𝟎𝟗𝟓</m:t>
                      </m:r>
                      <m:r>
                        <a:rPr lang="es-AR" sz="2000" b="1" i="1" smtClean="0">
                          <a:latin typeface="Cambria Math" panose="02040503050406030204" pitchFamily="18" charset="0"/>
                          <a:ea typeface="Cambria Math" panose="02040503050406030204" pitchFamily="18" charset="0"/>
                        </a:rPr>
                        <m:t> [</m:t>
                      </m:r>
                      <m:f>
                        <m:fPr>
                          <m:ctrlPr>
                            <a:rPr lang="es-AR" sz="2000" b="1" i="1" smtClean="0">
                              <a:latin typeface="Cambria Math" panose="02040503050406030204" pitchFamily="18" charset="0"/>
                              <a:ea typeface="Cambria Math" panose="02040503050406030204" pitchFamily="18" charset="0"/>
                            </a:rPr>
                          </m:ctrlPr>
                        </m:fPr>
                        <m:num>
                          <m:r>
                            <a:rPr lang="es-AR" sz="2000" b="1" i="1" smtClean="0">
                              <a:latin typeface="Cambria Math" panose="02040503050406030204" pitchFamily="18" charset="0"/>
                              <a:ea typeface="Cambria Math" panose="02040503050406030204" pitchFamily="18" charset="0"/>
                            </a:rPr>
                            <m:t>𝒄𝒂𝒍</m:t>
                          </m:r>
                        </m:num>
                        <m:den>
                          <m:r>
                            <a:rPr lang="es-AR" sz="2000" b="1" i="1" smtClean="0">
                              <a:latin typeface="Cambria Math" panose="02040503050406030204" pitchFamily="18" charset="0"/>
                              <a:ea typeface="Cambria Math" panose="02040503050406030204" pitchFamily="18" charset="0"/>
                            </a:rPr>
                            <m:t>𝒈</m:t>
                          </m:r>
                          <m:r>
                            <a:rPr lang="es-AR" sz="2000" b="1" i="1">
                              <a:latin typeface="Cambria Math" panose="02040503050406030204" pitchFamily="18" charset="0"/>
                              <a:ea typeface="Cambria Math" panose="02040503050406030204" pitchFamily="18" charset="0"/>
                            </a:rPr>
                            <m:t>°</m:t>
                          </m:r>
                          <m:r>
                            <a:rPr lang="es-AR" sz="2000" b="1" i="1">
                              <a:latin typeface="Cambria Math" panose="02040503050406030204" pitchFamily="18" charset="0"/>
                              <a:ea typeface="Cambria Math" panose="02040503050406030204" pitchFamily="18" charset="0"/>
                            </a:rPr>
                            <m:t>𝑪</m:t>
                          </m:r>
                        </m:den>
                      </m:f>
                      <m:r>
                        <a:rPr lang="es-AR" sz="2000" b="1" i="1" smtClean="0">
                          <a:latin typeface="Cambria Math" panose="02040503050406030204" pitchFamily="18" charset="0"/>
                          <a:ea typeface="Cambria Math" panose="02040503050406030204" pitchFamily="18" charset="0"/>
                        </a:rPr>
                        <m:t>]</m:t>
                      </m:r>
                    </m:oMath>
                  </m:oMathPara>
                </a14:m>
                <a:endParaRPr lang="es-AR" sz="2000" b="1" dirty="0"/>
              </a:p>
            </p:txBody>
          </p:sp>
        </mc:Choice>
        <mc:Fallback xmlns="">
          <p:sp>
            <p:nvSpPr>
              <p:cNvPr id="19" name="Rectángulo 18"/>
              <p:cNvSpPr>
                <a:spLocks noRot="1" noChangeAspect="1" noMove="1" noResize="1" noEditPoints="1" noAdjustHandles="1" noChangeArrowheads="1" noChangeShapeType="1" noTextEdit="1"/>
              </p:cNvSpPr>
              <p:nvPr/>
            </p:nvSpPr>
            <p:spPr>
              <a:xfrm>
                <a:off x="6431729" y="5244628"/>
                <a:ext cx="5314917" cy="732508"/>
              </a:xfrm>
              <a:prstGeom prst="rect">
                <a:avLst/>
              </a:prstGeom>
              <a:blipFill rotWithShape="0">
                <a:blip r:embed="rId6"/>
                <a:stretch>
                  <a:fillRect/>
                </a:stretch>
              </a:blipFill>
            </p:spPr>
            <p:txBody>
              <a:bodyPr/>
              <a:lstStyle/>
              <a:p>
                <a:r>
                  <a:rPr lang="es-AR">
                    <a:noFill/>
                  </a:rPr>
                  <a:t> </a:t>
                </a:r>
              </a:p>
            </p:txBody>
          </p:sp>
        </mc:Fallback>
      </mc:AlternateContent>
      <p:pic>
        <p:nvPicPr>
          <p:cNvPr id="2" name="Imagen 1"/>
          <p:cNvPicPr>
            <a:picLocks noChangeAspect="1"/>
          </p:cNvPicPr>
          <p:nvPr/>
        </p:nvPicPr>
        <p:blipFill rotWithShape="1">
          <a:blip r:embed="rId7"/>
          <a:srcRect r="32216"/>
          <a:stretch/>
        </p:blipFill>
        <p:spPr>
          <a:xfrm>
            <a:off x="8398880" y="2302969"/>
            <a:ext cx="3361445" cy="2941659"/>
          </a:xfrm>
          <a:prstGeom prst="rect">
            <a:avLst/>
          </a:prstGeom>
        </p:spPr>
      </p:pic>
    </p:spTree>
    <p:extLst>
      <p:ext uri="{BB962C8B-B14F-4D97-AF65-F5344CB8AC3E}">
        <p14:creationId xmlns:p14="http://schemas.microsoft.com/office/powerpoint/2010/main" val="10475389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1 Título"/>
          <p:cNvSpPr txBox="1">
            <a:spLocks/>
          </p:cNvSpPr>
          <p:nvPr/>
        </p:nvSpPr>
        <p:spPr>
          <a:xfrm>
            <a:off x="197604" y="172683"/>
            <a:ext cx="11975844" cy="731837"/>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7 – Calorímetro con pi (Determinación experimental) 1/2</a:t>
            </a:r>
            <a:endParaRPr lang="es-AR" sz="4000" dirty="0"/>
          </a:p>
        </p:txBody>
      </p:sp>
      <p:sp>
        <p:nvSpPr>
          <p:cNvPr id="7" name="Rectángulo 6"/>
          <p:cNvSpPr/>
          <p:nvPr/>
        </p:nvSpPr>
        <p:spPr>
          <a:xfrm>
            <a:off x="237826" y="996568"/>
            <a:ext cx="11703244" cy="1323439"/>
          </a:xfrm>
          <a:prstGeom prst="rect">
            <a:avLst/>
          </a:prstGeom>
        </p:spPr>
        <p:txBody>
          <a:bodyPr wrap="square">
            <a:spAutoFit/>
          </a:bodyPr>
          <a:lstStyle/>
          <a:p>
            <a:pPr algn="just"/>
            <a:r>
              <a:rPr lang="es-AR" sz="2000" dirty="0"/>
              <a:t>Para la </a:t>
            </a:r>
            <a:r>
              <a:rPr lang="es-AR" sz="2000" dirty="0" smtClean="0"/>
              <a:t>determinación </a:t>
            </a:r>
            <a:r>
              <a:rPr lang="es-AR" sz="2000" dirty="0"/>
              <a:t>del calor </a:t>
            </a:r>
            <a:r>
              <a:rPr lang="es-AR" sz="2000" dirty="0" smtClean="0"/>
              <a:t>especifico </a:t>
            </a:r>
            <a:r>
              <a:rPr lang="es-AR" sz="2000" dirty="0"/>
              <a:t>de un nuevo material se dispone de un </a:t>
            </a:r>
            <a:r>
              <a:rPr lang="es-AR" sz="2000" dirty="0" smtClean="0"/>
              <a:t>calorímetro. Si </a:t>
            </a:r>
            <a:r>
              <a:rPr lang="es-AR" sz="2000" dirty="0"/>
              <a:t>en </a:t>
            </a:r>
            <a:r>
              <a:rPr lang="es-AR" sz="2000" dirty="0" smtClean="0"/>
              <a:t>el </a:t>
            </a:r>
            <a:r>
              <a:rPr lang="es-AR" sz="2000" dirty="0"/>
              <a:t>se colocan 300 </a:t>
            </a:r>
            <a:r>
              <a:rPr lang="es-AR" sz="2000" dirty="0" smtClean="0"/>
              <a:t>[g] </a:t>
            </a:r>
            <a:r>
              <a:rPr lang="es-AR" sz="2000" dirty="0"/>
              <a:t>de agua a </a:t>
            </a:r>
            <a:r>
              <a:rPr lang="es-AR" sz="2000" dirty="0" smtClean="0"/>
              <a:t>20 [°C] </a:t>
            </a:r>
            <a:r>
              <a:rPr lang="es-AR" sz="2000" dirty="0"/>
              <a:t>y luego 450 </a:t>
            </a:r>
            <a:r>
              <a:rPr lang="es-AR" sz="2000" dirty="0" smtClean="0"/>
              <a:t>[g] </a:t>
            </a:r>
            <a:r>
              <a:rPr lang="es-AR" sz="2000" dirty="0"/>
              <a:t>de Bronce a </a:t>
            </a:r>
            <a:r>
              <a:rPr lang="es-AR" sz="2000" dirty="0" smtClean="0"/>
              <a:t>265 [°C] </a:t>
            </a:r>
            <a:r>
              <a:rPr lang="es-AR" sz="2000" dirty="0"/>
              <a:t>se llega a </a:t>
            </a:r>
            <a:r>
              <a:rPr lang="es-AR" sz="2000" dirty="0" smtClean="0"/>
              <a:t>una T</a:t>
            </a:r>
            <a:r>
              <a:rPr lang="es-AR" sz="2000" baseline="-25000" dirty="0" smtClean="0"/>
              <a:t>f</a:t>
            </a:r>
            <a:r>
              <a:rPr lang="es-AR" sz="2000" dirty="0" smtClean="0"/>
              <a:t> </a:t>
            </a:r>
            <a:r>
              <a:rPr lang="es-AR" sz="2000" dirty="0"/>
              <a:t>= </a:t>
            </a:r>
            <a:r>
              <a:rPr lang="es-AR" sz="2000" dirty="0" smtClean="0"/>
              <a:t>40 [°C]. </a:t>
            </a:r>
            <a:r>
              <a:rPr lang="es-AR" sz="2000" dirty="0"/>
              <a:t>En la nueva experiencia se colocan 500 </a:t>
            </a:r>
            <a:r>
              <a:rPr lang="es-AR" sz="2000" dirty="0" smtClean="0"/>
              <a:t>[g] </a:t>
            </a:r>
            <a:r>
              <a:rPr lang="es-AR" sz="2000" dirty="0"/>
              <a:t>de agua a </a:t>
            </a:r>
            <a:r>
              <a:rPr lang="es-AR" sz="2000" dirty="0" smtClean="0"/>
              <a:t>20 [°C], </a:t>
            </a:r>
            <a:r>
              <a:rPr lang="es-AR" sz="2000" dirty="0"/>
              <a:t>luego se </a:t>
            </a:r>
            <a:r>
              <a:rPr lang="es-AR" sz="2000" dirty="0" smtClean="0"/>
              <a:t>agregan 180 [g] </a:t>
            </a:r>
            <a:r>
              <a:rPr lang="es-AR" sz="2000" dirty="0"/>
              <a:t>del material investigado que </a:t>
            </a:r>
            <a:r>
              <a:rPr lang="es-AR" sz="2000" dirty="0" smtClean="0"/>
              <a:t>est</a:t>
            </a:r>
            <a:r>
              <a:rPr lang="es-AR" sz="2000" dirty="0"/>
              <a:t>á</a:t>
            </a:r>
            <a:r>
              <a:rPr lang="es-AR" sz="2000" dirty="0" smtClean="0"/>
              <a:t> </a:t>
            </a:r>
            <a:r>
              <a:rPr lang="es-AR" sz="2000" dirty="0"/>
              <a:t>a </a:t>
            </a:r>
            <a:r>
              <a:rPr lang="es-AR" sz="2000" dirty="0" smtClean="0"/>
              <a:t>200 [°C] </a:t>
            </a:r>
            <a:r>
              <a:rPr lang="es-AR" sz="2000" dirty="0"/>
              <a:t>y se mide T</a:t>
            </a:r>
            <a:r>
              <a:rPr lang="es-AR" sz="2000" baseline="-25000" dirty="0"/>
              <a:t>f</a:t>
            </a:r>
            <a:r>
              <a:rPr lang="es-AR" sz="2000" dirty="0"/>
              <a:t> = </a:t>
            </a:r>
            <a:r>
              <a:rPr lang="es-AR" sz="2000" dirty="0" smtClean="0"/>
              <a:t>25 °C</a:t>
            </a:r>
            <a:r>
              <a:rPr lang="es-AR" sz="2000" dirty="0"/>
              <a:t>. Calcular</a:t>
            </a:r>
            <a:r>
              <a:rPr lang="es-AR" sz="2000" dirty="0" smtClean="0"/>
              <a:t>: </a:t>
            </a:r>
            <a:r>
              <a:rPr lang="es-AR" sz="2000" b="1" dirty="0" smtClean="0"/>
              <a:t>a)</a:t>
            </a:r>
            <a:r>
              <a:rPr lang="el-GR" sz="2000" b="1" dirty="0"/>
              <a:t> π </a:t>
            </a:r>
            <a:r>
              <a:rPr lang="es-AR" sz="2000" b="1" dirty="0"/>
              <a:t>del </a:t>
            </a:r>
            <a:r>
              <a:rPr lang="es-AR" sz="2000" b="1" dirty="0" smtClean="0"/>
              <a:t>calorímetro</a:t>
            </a:r>
            <a:endParaRPr lang="es-AR" sz="2000" b="1" dirty="0"/>
          </a:p>
        </p:txBody>
      </p:sp>
      <mc:AlternateContent xmlns:mc="http://schemas.openxmlformats.org/markup-compatibility/2006" xmlns:a14="http://schemas.microsoft.com/office/drawing/2010/main">
        <mc:Choice Requires="a14">
          <p:sp>
            <p:nvSpPr>
              <p:cNvPr id="8" name="Rectángulo 7"/>
              <p:cNvSpPr/>
              <p:nvPr/>
            </p:nvSpPr>
            <p:spPr>
              <a:xfrm>
                <a:off x="562527" y="4110524"/>
                <a:ext cx="4723986" cy="612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1600" i="1" smtClean="0">
                          <a:latin typeface="Cambria Math" panose="02040503050406030204" pitchFamily="18" charset="0"/>
                          <a:ea typeface="Cambria Math" panose="02040503050406030204" pitchFamily="18" charset="0"/>
                        </a:rPr>
                        <m:t>𝜋</m:t>
                      </m:r>
                      <m:r>
                        <a:rPr lang="es-AR" sz="1600" i="1" smtClean="0">
                          <a:latin typeface="Cambria Math" panose="02040503050406030204" pitchFamily="18" charset="0"/>
                          <a:ea typeface="Cambria Math" panose="02040503050406030204" pitchFamily="18" charset="0"/>
                        </a:rPr>
                        <m:t>=</m:t>
                      </m:r>
                      <m:f>
                        <m:fPr>
                          <m:ctrlPr>
                            <a:rPr lang="es-AR" sz="1600" i="1">
                              <a:latin typeface="Cambria Math" panose="02040503050406030204" pitchFamily="18" charset="0"/>
                              <a:ea typeface="Cambria Math" panose="02040503050406030204" pitchFamily="18" charset="0"/>
                            </a:rPr>
                          </m:ctrlPr>
                        </m:fPr>
                        <m:num>
                          <m:sSub>
                            <m:sSubPr>
                              <m:ctrlPr>
                                <a:rPr lang="es-AR" sz="1600" i="1">
                                  <a:latin typeface="Cambria Math" panose="02040503050406030204" pitchFamily="18" charset="0"/>
                                  <a:ea typeface="Cambria Math" panose="02040503050406030204" pitchFamily="18" charset="0"/>
                                </a:rPr>
                              </m:ctrlPr>
                            </m:sSubPr>
                            <m:e>
                              <m:r>
                                <a:rPr lang="es-AR" sz="1600" b="0" i="1" smtClean="0">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𝑚</m:t>
                              </m:r>
                            </m:e>
                            <m:sub>
                              <m:r>
                                <a:rPr lang="es-AR" sz="1600" i="1">
                                  <a:latin typeface="Cambria Math" panose="02040503050406030204" pitchFamily="18" charset="0"/>
                                  <a:ea typeface="Cambria Math" panose="02040503050406030204" pitchFamily="18" charset="0"/>
                                </a:rPr>
                                <m:t>h</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r>
                            <a:rPr lang="es-AR" sz="1600" i="1">
                              <a:latin typeface="Cambria Math" panose="02040503050406030204" pitchFamily="18" charset="0"/>
                              <a:ea typeface="Cambria Math" panose="02040503050406030204" pitchFamily="18" charset="0"/>
                            </a:rPr>
                            <m:t> </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h</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r>
                            <a:rPr lang="es-AR" sz="1600" i="1">
                              <a:latin typeface="Cambria Math" panose="02040503050406030204" pitchFamily="18" charset="0"/>
                              <a:ea typeface="Cambria Math" panose="02040503050406030204" pitchFamily="18" charset="0"/>
                            </a:rPr>
                            <m:t> </m:t>
                          </m:r>
                          <m:d>
                            <m:dPr>
                              <m:ctrlPr>
                                <a:rPr lang="es-AR" sz="1600" i="1" smtClean="0">
                                  <a:latin typeface="Cambria Math" panose="02040503050406030204" pitchFamily="18" charset="0"/>
                                  <a:ea typeface="Cambria Math" panose="02040503050406030204" pitchFamily="18" charset="0"/>
                                </a:rPr>
                              </m:ctrlPr>
                            </m:dPr>
                            <m:e>
                              <m:r>
                                <a:rPr lang="es-AR" sz="1600" b="0" i="1" smtClean="0">
                                  <a:latin typeface="Cambria Math" panose="02040503050406030204" pitchFamily="18" charset="0"/>
                                  <a:ea typeface="Cambria Math" panose="02040503050406030204" pitchFamily="18" charset="0"/>
                                </a:rPr>
                                <m:t>𝑇</m:t>
                              </m:r>
                              <m:r>
                                <a:rPr lang="es-AR" sz="1600" b="0" i="1" smtClean="0">
                                  <a:latin typeface="Cambria Math" panose="02040503050406030204" pitchFamily="18" charset="0"/>
                                  <a:ea typeface="Cambria Math" panose="02040503050406030204" pitchFamily="18" charset="0"/>
                                </a:rPr>
                                <m:t>−</m:t>
                              </m:r>
                              <m:sSub>
                                <m:sSubPr>
                                  <m:ctrlPr>
                                    <a:rPr lang="es-AR" sz="1600" i="1">
                                      <a:latin typeface="Cambria Math" panose="02040503050406030204" pitchFamily="18" charset="0"/>
                                      <a:ea typeface="Cambria Math" panose="02040503050406030204" pitchFamily="18" charset="0"/>
                                    </a:rPr>
                                  </m:ctrlPr>
                                </m:sSubPr>
                                <m:e>
                                  <m:r>
                                    <a:rPr lang="es-AR" sz="1600" b="0" i="1" smtClean="0">
                                      <a:latin typeface="Cambria Math" panose="02040503050406030204" pitchFamily="18" charset="0"/>
                                      <a:ea typeface="Cambria Math" panose="02040503050406030204" pitchFamily="18" charset="0"/>
                                    </a:rPr>
                                    <m:t>𝑇</m:t>
                                  </m:r>
                                </m:e>
                                <m:sub>
                                  <m:r>
                                    <a:rPr lang="es-AR" sz="1600" b="0" i="1" smtClean="0">
                                      <a:latin typeface="Cambria Math" panose="02040503050406030204" pitchFamily="18" charset="0"/>
                                      <a:ea typeface="Cambria Math" panose="02040503050406030204" pitchFamily="18" charset="0"/>
                                    </a:rPr>
                                    <m:t>0</m:t>
                                  </m:r>
                                </m:sub>
                              </m:sSub>
                            </m:e>
                          </m:d>
                          <m:r>
                            <a:rPr lang="es-AR" sz="1600" b="0" i="1" smtClean="0">
                              <a:latin typeface="Cambria Math" panose="02040503050406030204" pitchFamily="18" charset="0"/>
                              <a:ea typeface="Cambria Math" panose="02040503050406030204" pitchFamily="18" charset="0"/>
                            </a:rPr>
                            <m:t>−</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𝑚</m:t>
                              </m:r>
                            </m:e>
                            <m:sub>
                              <m:r>
                                <a:rPr lang="es-AR" sz="1600" i="1">
                                  <a:latin typeface="Cambria Math" panose="02040503050406030204" pitchFamily="18" charset="0"/>
                                  <a:ea typeface="Cambria Math" panose="02040503050406030204" pitchFamily="18" charset="0"/>
                                </a:rPr>
                                <m:t>𝐵𝑟𝑜𝑛</m:t>
                              </m:r>
                            </m:sub>
                          </m:sSub>
                          <m:r>
                            <a:rPr lang="es-AR" sz="1600" i="1">
                              <a:latin typeface="Cambria Math" panose="02040503050406030204" pitchFamily="18" charset="0"/>
                              <a:ea typeface="Cambria Math" panose="02040503050406030204" pitchFamily="18" charset="0"/>
                            </a:rPr>
                            <m:t> </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𝐵𝑟𝑜𝑛</m:t>
                              </m:r>
                            </m:sub>
                          </m:sSub>
                          <m:d>
                            <m:dPr>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𝑇</m:t>
                              </m:r>
                              <m:r>
                                <a:rPr lang="es-AR" sz="1600" i="1">
                                  <a:latin typeface="Cambria Math" panose="02040503050406030204" pitchFamily="18" charset="0"/>
                                  <a:ea typeface="Cambria Math" panose="02040503050406030204" pitchFamily="18" charset="0"/>
                                </a:rPr>
                                <m:t>−</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𝑇</m:t>
                                  </m:r>
                                </m:e>
                                <m:sub>
                                  <m:r>
                                    <a:rPr lang="es-AR" sz="1600" i="1">
                                      <a:latin typeface="Cambria Math" panose="02040503050406030204" pitchFamily="18" charset="0"/>
                                      <a:ea typeface="Cambria Math" panose="02040503050406030204" pitchFamily="18" charset="0"/>
                                    </a:rPr>
                                    <m:t>0</m:t>
                                  </m:r>
                                </m:sub>
                              </m:sSub>
                            </m:e>
                          </m:d>
                        </m:num>
                        <m:den>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𝐻</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d>
                            <m:dPr>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𝑇</m:t>
                              </m:r>
                              <m:r>
                                <a:rPr lang="es-AR" sz="1600" i="1">
                                  <a:latin typeface="Cambria Math" panose="02040503050406030204" pitchFamily="18" charset="0"/>
                                  <a:ea typeface="Cambria Math" panose="02040503050406030204" pitchFamily="18" charset="0"/>
                                </a:rPr>
                                <m:t>−</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𝑇</m:t>
                                  </m:r>
                                </m:e>
                                <m:sub>
                                  <m:r>
                                    <a:rPr lang="es-AR" sz="1600" i="1">
                                      <a:latin typeface="Cambria Math" panose="02040503050406030204" pitchFamily="18" charset="0"/>
                                      <a:ea typeface="Cambria Math" panose="02040503050406030204" pitchFamily="18" charset="0"/>
                                    </a:rPr>
                                    <m:t>0</m:t>
                                  </m:r>
                                </m:sub>
                              </m:sSub>
                            </m:e>
                          </m:d>
                        </m:den>
                      </m:f>
                    </m:oMath>
                  </m:oMathPara>
                </a14:m>
                <a:endParaRPr lang="es-AR" sz="1600" dirty="0"/>
              </a:p>
            </p:txBody>
          </p:sp>
        </mc:Choice>
        <mc:Fallback xmlns="">
          <p:sp>
            <p:nvSpPr>
              <p:cNvPr id="8" name="Rectángulo 7"/>
              <p:cNvSpPr>
                <a:spLocks noRot="1" noChangeAspect="1" noMove="1" noResize="1" noEditPoints="1" noAdjustHandles="1" noChangeArrowheads="1" noChangeShapeType="1" noTextEdit="1"/>
              </p:cNvSpPr>
              <p:nvPr/>
            </p:nvSpPr>
            <p:spPr>
              <a:xfrm>
                <a:off x="562527" y="4110524"/>
                <a:ext cx="4723986" cy="612027"/>
              </a:xfrm>
              <a:prstGeom prst="rect">
                <a:avLst/>
              </a:prstGeom>
              <a:blipFill rotWithShape="0">
                <a:blip r:embed="rId2"/>
                <a:stretch>
                  <a:fillRect/>
                </a:stretch>
              </a:blipFill>
            </p:spPr>
            <p:txBody>
              <a:bodyPr/>
              <a:lstStyle/>
              <a:p>
                <a:r>
                  <a:rPr lang="es-AR">
                    <a:noFill/>
                  </a:rPr>
                  <a:t> </a:t>
                </a:r>
              </a:p>
            </p:txBody>
          </p:sp>
        </mc:Fallback>
      </mc:AlternateContent>
      <p:cxnSp>
        <p:nvCxnSpPr>
          <p:cNvPr id="9" name="Conector recto de flecha 8"/>
          <p:cNvCxnSpPr/>
          <p:nvPr/>
        </p:nvCxnSpPr>
        <p:spPr>
          <a:xfrm flipV="1">
            <a:off x="5668875" y="6827855"/>
            <a:ext cx="121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1551167" y="2691289"/>
            <a:ext cx="50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uadroTexto 13"/>
              <p:cNvSpPr txBox="1"/>
              <p:nvPr/>
            </p:nvSpPr>
            <p:spPr>
              <a:xfrm>
                <a:off x="562527" y="2461640"/>
                <a:ext cx="879856"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s-AR" sz="1600" i="1" smtClean="0">
                              <a:latin typeface="Cambria Math" panose="02040503050406030204" pitchFamily="18" charset="0"/>
                            </a:rPr>
                          </m:ctrlPr>
                        </m:naryPr>
                        <m:sub/>
                        <m:sup/>
                        <m:e>
                          <m:r>
                            <a:rPr lang="es-AR" sz="1600" i="1">
                              <a:latin typeface="Cambria Math" panose="02040503050406030204" pitchFamily="18" charset="0"/>
                            </a:rPr>
                            <m:t>𝑄</m:t>
                          </m:r>
                          <m:r>
                            <a:rPr lang="es-AR" sz="1600" i="1">
                              <a:latin typeface="Cambria Math" panose="02040503050406030204" pitchFamily="18" charset="0"/>
                            </a:rPr>
                            <m:t>=0</m:t>
                          </m:r>
                        </m:e>
                      </m:nary>
                    </m:oMath>
                  </m:oMathPara>
                </a14:m>
                <a:endParaRPr lang="es-AR" sz="1600"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562527" y="2461640"/>
                <a:ext cx="879856" cy="596253"/>
              </a:xfrm>
              <a:prstGeom prst="rect">
                <a:avLst/>
              </a:prstGeom>
              <a:blipFill rotWithShape="0">
                <a:blip r:embed="rId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0" name="CuadroTexto 19"/>
              <p:cNvSpPr txBox="1"/>
              <p:nvPr/>
            </p:nvSpPr>
            <p:spPr>
              <a:xfrm>
                <a:off x="2163951" y="2574748"/>
                <a:ext cx="306103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1600" i="1" smtClean="0">
                              <a:latin typeface="Cambria Math" panose="02040503050406030204" pitchFamily="18" charset="0"/>
                            </a:rPr>
                          </m:ctrlPr>
                        </m:sSubPr>
                        <m:e>
                          <m:r>
                            <a:rPr lang="es-AR" sz="1600" i="1">
                              <a:latin typeface="Cambria Math" panose="02040503050406030204" pitchFamily="18" charset="0"/>
                            </a:rPr>
                            <m:t>𝑄</m:t>
                          </m:r>
                        </m:e>
                        <m:sub>
                          <m:r>
                            <a:rPr lang="es-AR" sz="1600" b="0" i="1" smtClean="0">
                              <a:latin typeface="Cambria Math" panose="02040503050406030204" pitchFamily="18" charset="0"/>
                            </a:rPr>
                            <m:t>h</m:t>
                          </m:r>
                          <m:r>
                            <a:rPr lang="es-AR" sz="1600" b="0" i="1" smtClean="0">
                              <a:latin typeface="Cambria Math" panose="02040503050406030204" pitchFamily="18" charset="0"/>
                            </a:rPr>
                            <m:t>2</m:t>
                          </m:r>
                          <m:r>
                            <a:rPr lang="es-AR" sz="1600" b="0" i="1" smtClean="0">
                              <a:latin typeface="Cambria Math" panose="02040503050406030204" pitchFamily="18" charset="0"/>
                            </a:rPr>
                            <m:t>𝑜</m:t>
                          </m:r>
                        </m:sub>
                      </m:sSub>
                      <m:r>
                        <a:rPr lang="es-AR" sz="1600" i="1">
                          <a:latin typeface="Cambria Math" panose="02040503050406030204" pitchFamily="18" charset="0"/>
                        </a:rPr>
                        <m:t>+</m:t>
                      </m:r>
                      <m:sSub>
                        <m:sSubPr>
                          <m:ctrlPr>
                            <a:rPr lang="es-AR" sz="1600" i="1">
                              <a:latin typeface="Cambria Math" panose="02040503050406030204" pitchFamily="18" charset="0"/>
                            </a:rPr>
                          </m:ctrlPr>
                        </m:sSubPr>
                        <m:e>
                          <m:r>
                            <a:rPr lang="es-AR" sz="1600" i="1">
                              <a:latin typeface="Cambria Math" panose="02040503050406030204" pitchFamily="18" charset="0"/>
                            </a:rPr>
                            <m:t>𝑄</m:t>
                          </m:r>
                        </m:e>
                        <m:sub>
                          <m:r>
                            <a:rPr lang="es-AR" sz="1600" b="0" i="1" smtClean="0">
                              <a:latin typeface="Cambria Math" panose="02040503050406030204" pitchFamily="18" charset="0"/>
                            </a:rPr>
                            <m:t>𝐵𝑟𝑜𝑛𝑐𝑒</m:t>
                          </m:r>
                        </m:sub>
                      </m:sSub>
                      <m:r>
                        <a:rPr lang="es-AR" sz="1600" b="0" i="1" smtClean="0">
                          <a:latin typeface="Cambria Math" panose="02040503050406030204" pitchFamily="18" charset="0"/>
                        </a:rPr>
                        <m:t>+</m:t>
                      </m:r>
                      <m:sSub>
                        <m:sSubPr>
                          <m:ctrlPr>
                            <a:rPr lang="es-AR" sz="1600" b="1" i="1" smtClean="0">
                              <a:solidFill>
                                <a:srgbClr val="FF0000"/>
                              </a:solidFill>
                              <a:latin typeface="Cambria Math" panose="02040503050406030204" pitchFamily="18" charset="0"/>
                            </a:rPr>
                          </m:ctrlPr>
                        </m:sSubPr>
                        <m:e>
                          <m:r>
                            <a:rPr lang="es-AR" sz="1600" b="1" i="1">
                              <a:solidFill>
                                <a:srgbClr val="FF0000"/>
                              </a:solidFill>
                              <a:latin typeface="Cambria Math" panose="02040503050406030204" pitchFamily="18" charset="0"/>
                            </a:rPr>
                            <m:t>𝑸</m:t>
                          </m:r>
                        </m:e>
                        <m:sub>
                          <m:r>
                            <a:rPr lang="es-AR" sz="1600" b="1" i="1" smtClean="0">
                              <a:solidFill>
                                <a:srgbClr val="FF0000"/>
                              </a:solidFill>
                              <a:latin typeface="Cambria Math" panose="02040503050406030204" pitchFamily="18" charset="0"/>
                            </a:rPr>
                            <m:t>𝑪𝒂𝒍𝒐𝒓</m:t>
                          </m:r>
                          <m:r>
                            <a:rPr lang="es-AR" sz="1600" b="1" i="1" smtClean="0">
                              <a:solidFill>
                                <a:srgbClr val="FF0000"/>
                              </a:solidFill>
                              <a:latin typeface="Cambria Math" panose="02040503050406030204" pitchFamily="18" charset="0"/>
                            </a:rPr>
                            <m:t>í</m:t>
                          </m:r>
                          <m:r>
                            <a:rPr lang="es-AR" sz="1600" b="1" i="1" smtClean="0">
                              <a:solidFill>
                                <a:srgbClr val="FF0000"/>
                              </a:solidFill>
                              <a:latin typeface="Cambria Math" panose="02040503050406030204" pitchFamily="18" charset="0"/>
                            </a:rPr>
                            <m:t>𝒎𝒆𝒕𝒓𝒐</m:t>
                          </m:r>
                        </m:sub>
                      </m:sSub>
                      <m:r>
                        <a:rPr lang="es-AR" sz="1600" b="0" i="1" smtClean="0">
                          <a:latin typeface="Cambria Math" panose="02040503050406030204" pitchFamily="18" charset="0"/>
                        </a:rPr>
                        <m:t>=0</m:t>
                      </m:r>
                    </m:oMath>
                  </m:oMathPara>
                </a14:m>
                <a:endParaRPr lang="es-AR" sz="1600" dirty="0"/>
              </a:p>
            </p:txBody>
          </p:sp>
        </mc:Choice>
        <mc:Fallback xmlns="">
          <p:sp>
            <p:nvSpPr>
              <p:cNvPr id="20" name="CuadroTexto 19"/>
              <p:cNvSpPr txBox="1">
                <a:spLocks noRot="1" noChangeAspect="1" noMove="1" noResize="1" noEditPoints="1" noAdjustHandles="1" noChangeArrowheads="1" noChangeShapeType="1" noTextEdit="1"/>
              </p:cNvSpPr>
              <p:nvPr/>
            </p:nvSpPr>
            <p:spPr>
              <a:xfrm>
                <a:off x="2163951" y="2574748"/>
                <a:ext cx="3061031" cy="246221"/>
              </a:xfrm>
              <a:prstGeom prst="rect">
                <a:avLst/>
              </a:prstGeom>
              <a:blipFill rotWithShape="0">
                <a:blip r:embed="rId4"/>
                <a:stretch>
                  <a:fillRect l="-1793" r="-797" b="-26829"/>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 name="Rectángulo 1"/>
              <p:cNvSpPr/>
              <p:nvPr/>
            </p:nvSpPr>
            <p:spPr>
              <a:xfrm>
                <a:off x="562527" y="3407327"/>
                <a:ext cx="480278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1600" i="1" smtClean="0">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𝑚</m:t>
                          </m:r>
                        </m:e>
                        <m:sub>
                          <m:r>
                            <a:rPr lang="es-AR" sz="1600" i="1">
                              <a:latin typeface="Cambria Math" panose="02040503050406030204" pitchFamily="18" charset="0"/>
                              <a:ea typeface="Cambria Math" panose="02040503050406030204" pitchFamily="18" charset="0"/>
                            </a:rPr>
                            <m:t>h</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r>
                        <a:rPr lang="es-AR" sz="1600" i="1">
                          <a:latin typeface="Cambria Math" panose="02040503050406030204" pitchFamily="18" charset="0"/>
                          <a:ea typeface="Cambria Math" panose="02040503050406030204" pitchFamily="18" charset="0"/>
                        </a:rPr>
                        <m:t> </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h</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r>
                        <a:rPr lang="es-AR" sz="1600" i="1">
                          <a:latin typeface="Cambria Math" panose="02040503050406030204" pitchFamily="18" charset="0"/>
                          <a:ea typeface="Cambria Math" panose="02040503050406030204" pitchFamily="18" charset="0"/>
                        </a:rPr>
                        <m:t> ∆</m:t>
                      </m:r>
                      <m:r>
                        <a:rPr lang="es-AR" sz="1600" i="1">
                          <a:latin typeface="Cambria Math" panose="02040503050406030204" pitchFamily="18" charset="0"/>
                          <a:ea typeface="Cambria Math" panose="02040503050406030204" pitchFamily="18" charset="0"/>
                        </a:rPr>
                        <m:t>𝑇</m:t>
                      </m:r>
                      <m:r>
                        <a:rPr lang="es-AR" sz="1600" b="0" i="1" smtClean="0">
                          <a:latin typeface="Cambria Math" panose="02040503050406030204" pitchFamily="18" charset="0"/>
                          <a:ea typeface="Cambria Math" panose="02040503050406030204" pitchFamily="18" charset="0"/>
                        </a:rPr>
                        <m:t>+</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𝑚</m:t>
                          </m:r>
                        </m:e>
                        <m:sub>
                          <m:r>
                            <a:rPr lang="es-AR" sz="1600" b="0" i="1" smtClean="0">
                              <a:latin typeface="Cambria Math" panose="02040503050406030204" pitchFamily="18" charset="0"/>
                              <a:ea typeface="Cambria Math" panose="02040503050406030204" pitchFamily="18" charset="0"/>
                            </a:rPr>
                            <m:t>𝐵𝑟𝑜𝑛</m:t>
                          </m:r>
                        </m:sub>
                      </m:sSub>
                      <m:r>
                        <a:rPr lang="es-AR" sz="1600" i="1">
                          <a:latin typeface="Cambria Math" panose="02040503050406030204" pitchFamily="18" charset="0"/>
                          <a:ea typeface="Cambria Math" panose="02040503050406030204" pitchFamily="18" charset="0"/>
                        </a:rPr>
                        <m:t> </m:t>
                      </m:r>
                      <m:sSub>
                        <m:sSubPr>
                          <m:ctrlPr>
                            <a:rPr lang="es-AR" sz="1600" i="1">
                              <a:latin typeface="Cambria Math" panose="02040503050406030204" pitchFamily="18" charset="0"/>
                              <a:ea typeface="Cambria Math" panose="02040503050406030204" pitchFamily="18" charset="0"/>
                            </a:rPr>
                          </m:ctrlPr>
                        </m:sSubPr>
                        <m:e>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𝐵𝑟𝑜𝑛</m:t>
                          </m:r>
                        </m:sub>
                      </m:sSub>
                      <m:r>
                        <a:rPr lang="es-AR" sz="1600" i="1">
                          <a:latin typeface="Cambria Math" panose="02040503050406030204" pitchFamily="18" charset="0"/>
                          <a:ea typeface="Cambria Math" panose="02040503050406030204" pitchFamily="18" charset="0"/>
                        </a:rPr>
                        <m:t> ∆</m:t>
                      </m:r>
                      <m:r>
                        <a:rPr lang="es-AR" sz="1600" i="1">
                          <a:latin typeface="Cambria Math" panose="02040503050406030204" pitchFamily="18" charset="0"/>
                          <a:ea typeface="Cambria Math" panose="02040503050406030204" pitchFamily="18" charset="0"/>
                        </a:rPr>
                        <m:t>𝑇</m:t>
                      </m:r>
                      <m:r>
                        <a:rPr lang="es-AR" sz="1600" b="0" i="1" smtClean="0">
                          <a:latin typeface="Cambria Math" panose="02040503050406030204" pitchFamily="18" charset="0"/>
                          <a:ea typeface="Cambria Math" panose="02040503050406030204" pitchFamily="18" charset="0"/>
                        </a:rPr>
                        <m:t>+</m:t>
                      </m:r>
                      <m:r>
                        <a:rPr lang="es-AR" sz="1600" b="1" i="1" smtClean="0">
                          <a:solidFill>
                            <a:srgbClr val="FF0000"/>
                          </a:solidFill>
                          <a:latin typeface="Cambria Math" panose="02040503050406030204" pitchFamily="18" charset="0"/>
                          <a:ea typeface="Cambria Math" panose="02040503050406030204" pitchFamily="18" charset="0"/>
                        </a:rPr>
                        <m:t>𝝅</m:t>
                      </m:r>
                      <m:sSub>
                        <m:sSubPr>
                          <m:ctrlPr>
                            <a:rPr lang="es-AR" sz="1600" i="1">
                              <a:latin typeface="Cambria Math" panose="02040503050406030204" pitchFamily="18" charset="0"/>
                              <a:ea typeface="Cambria Math" panose="02040503050406030204" pitchFamily="18" charset="0"/>
                            </a:rPr>
                          </m:ctrlPr>
                        </m:sSubPr>
                        <m:e>
                          <m:r>
                            <a:rPr lang="es-AR" sz="1600" b="0" i="1" smtClean="0">
                              <a:latin typeface="Cambria Math" panose="02040503050406030204" pitchFamily="18" charset="0"/>
                              <a:ea typeface="Cambria Math" panose="02040503050406030204" pitchFamily="18" charset="0"/>
                            </a:rPr>
                            <m:t> </m:t>
                          </m:r>
                          <m:r>
                            <a:rPr lang="es-AR" sz="1600" i="1">
                              <a:latin typeface="Cambria Math" panose="02040503050406030204" pitchFamily="18" charset="0"/>
                              <a:ea typeface="Cambria Math" panose="02040503050406030204" pitchFamily="18" charset="0"/>
                            </a:rPr>
                            <m:t>𝐶𝑒</m:t>
                          </m:r>
                        </m:e>
                        <m:sub>
                          <m:r>
                            <a:rPr lang="es-AR" sz="1600" i="1">
                              <a:latin typeface="Cambria Math" panose="02040503050406030204" pitchFamily="18" charset="0"/>
                              <a:ea typeface="Cambria Math" panose="02040503050406030204" pitchFamily="18" charset="0"/>
                            </a:rPr>
                            <m:t>h</m:t>
                          </m:r>
                          <m:r>
                            <a:rPr lang="es-AR" sz="1600" i="1">
                              <a:latin typeface="Cambria Math" panose="02040503050406030204" pitchFamily="18" charset="0"/>
                              <a:ea typeface="Cambria Math" panose="02040503050406030204" pitchFamily="18" charset="0"/>
                            </a:rPr>
                            <m:t>2</m:t>
                          </m:r>
                          <m:r>
                            <a:rPr lang="es-AR" sz="1600" i="1">
                              <a:latin typeface="Cambria Math" panose="02040503050406030204" pitchFamily="18" charset="0"/>
                              <a:ea typeface="Cambria Math" panose="02040503050406030204" pitchFamily="18" charset="0"/>
                            </a:rPr>
                            <m:t>𝑜</m:t>
                          </m:r>
                        </m:sub>
                      </m:sSub>
                      <m:r>
                        <a:rPr lang="es-AR" sz="1600" i="1">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𝑇</m:t>
                      </m:r>
                      <m:r>
                        <a:rPr lang="es-AR" sz="1600" b="0" i="0" smtClean="0">
                          <a:latin typeface="Cambria Math" panose="02040503050406030204" pitchFamily="18" charset="0"/>
                          <a:ea typeface="Cambria Math" panose="02040503050406030204" pitchFamily="18" charset="0"/>
                        </a:rPr>
                        <m:t>=0</m:t>
                      </m:r>
                    </m:oMath>
                  </m:oMathPara>
                </a14:m>
                <a:endParaRPr lang="es-AR" sz="1600" dirty="0"/>
              </a:p>
            </p:txBody>
          </p:sp>
        </mc:Choice>
        <mc:Fallback xmlns="">
          <p:sp>
            <p:nvSpPr>
              <p:cNvPr id="2" name="Rectángulo 1"/>
              <p:cNvSpPr>
                <a:spLocks noRot="1" noChangeAspect="1" noMove="1" noResize="1" noEditPoints="1" noAdjustHandles="1" noChangeArrowheads="1" noChangeShapeType="1" noTextEdit="1"/>
              </p:cNvSpPr>
              <p:nvPr/>
            </p:nvSpPr>
            <p:spPr>
              <a:xfrm>
                <a:off x="562527" y="3407327"/>
                <a:ext cx="4802789" cy="338554"/>
              </a:xfrm>
              <a:prstGeom prst="rect">
                <a:avLst/>
              </a:prstGeom>
              <a:blipFill rotWithShape="0">
                <a:blip r:embed="rId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5" name="Rectángulo 24"/>
              <p:cNvSpPr/>
              <p:nvPr/>
            </p:nvSpPr>
            <p:spPr>
              <a:xfrm>
                <a:off x="327135" y="4994027"/>
                <a:ext cx="8285345" cy="1010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1600" i="1" smtClean="0">
                          <a:latin typeface="Cambria Math" panose="02040503050406030204" pitchFamily="18" charset="0"/>
                          <a:ea typeface="Cambria Math" panose="02040503050406030204" pitchFamily="18" charset="0"/>
                        </a:rPr>
                        <m:t>𝜋</m:t>
                      </m:r>
                      <m:r>
                        <a:rPr lang="es-AR" sz="1600" i="1" smtClean="0">
                          <a:latin typeface="Cambria Math" panose="02040503050406030204" pitchFamily="18" charset="0"/>
                          <a:ea typeface="Cambria Math" panose="02040503050406030204" pitchFamily="18" charset="0"/>
                        </a:rPr>
                        <m:t>=</m:t>
                      </m:r>
                      <m:f>
                        <m:fPr>
                          <m:ctrlPr>
                            <a:rPr lang="es-AR" sz="1600" i="1" smtClean="0">
                              <a:latin typeface="Cambria Math" panose="02040503050406030204" pitchFamily="18" charset="0"/>
                              <a:ea typeface="Cambria Math" panose="02040503050406030204" pitchFamily="18" charset="0"/>
                            </a:rPr>
                          </m:ctrlPr>
                        </m:fPr>
                        <m:num>
                          <m:r>
                            <a:rPr lang="es-AR" sz="1600" b="0" i="1" smtClean="0">
                              <a:latin typeface="Cambria Math" panose="02040503050406030204" pitchFamily="18" charset="0"/>
                              <a:ea typeface="Cambria Math" panose="02040503050406030204" pitchFamily="18" charset="0"/>
                            </a:rPr>
                            <m:t>−300 </m:t>
                          </m:r>
                          <m:d>
                            <m:dPr>
                              <m:begChr m:val="["/>
                              <m:endChr m:val="]"/>
                              <m:ctrlPr>
                                <a:rPr lang="es-AR" sz="1600" b="0" i="1" smtClean="0">
                                  <a:latin typeface="Cambria Math" panose="02040503050406030204" pitchFamily="18" charset="0"/>
                                  <a:ea typeface="Cambria Math" panose="02040503050406030204" pitchFamily="18" charset="0"/>
                                </a:rPr>
                              </m:ctrlPr>
                            </m:dPr>
                            <m:e>
                              <m:r>
                                <a:rPr lang="es-AR" sz="1600" b="0" i="1" smtClean="0">
                                  <a:latin typeface="Cambria Math" panose="02040503050406030204" pitchFamily="18" charset="0"/>
                                  <a:ea typeface="Cambria Math" panose="02040503050406030204" pitchFamily="18" charset="0"/>
                                </a:rPr>
                                <m:t>𝑔</m:t>
                              </m:r>
                            </m:e>
                          </m:d>
                          <m:r>
                            <a:rPr lang="es-AR" sz="1600" b="0" i="1" smtClean="0">
                              <a:latin typeface="Cambria Math" panose="02040503050406030204" pitchFamily="18" charset="0"/>
                              <a:ea typeface="Cambria Math" panose="02040503050406030204" pitchFamily="18" charset="0"/>
                            </a:rPr>
                            <m:t>1</m:t>
                          </m:r>
                          <m:d>
                            <m:dPr>
                              <m:begChr m:val="["/>
                              <m:endChr m:val="]"/>
                              <m:ctrlPr>
                                <a:rPr lang="es-AR" sz="1600" b="0" i="1" smtClean="0">
                                  <a:latin typeface="Cambria Math" panose="02040503050406030204" pitchFamily="18" charset="0"/>
                                  <a:ea typeface="Cambria Math" panose="02040503050406030204" pitchFamily="18" charset="0"/>
                                </a:rPr>
                              </m:ctrlPr>
                            </m:dPr>
                            <m:e>
                              <m:f>
                                <m:fPr>
                                  <m:ctrlPr>
                                    <a:rPr lang="es-AR" sz="1600" b="0" i="1" smtClean="0">
                                      <a:latin typeface="Cambria Math" panose="02040503050406030204" pitchFamily="18" charset="0"/>
                                      <a:ea typeface="Cambria Math" panose="02040503050406030204" pitchFamily="18" charset="0"/>
                                    </a:rPr>
                                  </m:ctrlPr>
                                </m:fPr>
                                <m:num>
                                  <m:r>
                                    <a:rPr lang="es-AR" sz="1600" b="0" i="1" smtClean="0">
                                      <a:latin typeface="Cambria Math" panose="02040503050406030204" pitchFamily="18" charset="0"/>
                                      <a:ea typeface="Cambria Math" panose="02040503050406030204" pitchFamily="18" charset="0"/>
                                    </a:rPr>
                                    <m:t>𝑐𝑎𝑙</m:t>
                                  </m:r>
                                </m:num>
                                <m:den>
                                  <m:r>
                                    <a:rPr lang="es-AR" sz="1600" b="0" i="1" smtClean="0">
                                      <a:latin typeface="Cambria Math" panose="02040503050406030204" pitchFamily="18" charset="0"/>
                                      <a:ea typeface="Cambria Math" panose="02040503050406030204" pitchFamily="18" charset="0"/>
                                    </a:rPr>
                                    <m:t>𝑔</m:t>
                                  </m:r>
                                  <m:r>
                                    <a:rPr lang="es-AR" sz="1600" b="0" i="1" smtClean="0">
                                      <a:latin typeface="Cambria Math" panose="02040503050406030204" pitchFamily="18" charset="0"/>
                                      <a:ea typeface="Cambria Math" panose="02040503050406030204" pitchFamily="18" charset="0"/>
                                    </a:rPr>
                                    <m:t> °</m:t>
                                  </m:r>
                                  <m:r>
                                    <a:rPr lang="es-AR" sz="1600" b="0" i="1" smtClean="0">
                                      <a:latin typeface="Cambria Math" panose="02040503050406030204" pitchFamily="18" charset="0"/>
                                      <a:ea typeface="Cambria Math" panose="02040503050406030204" pitchFamily="18" charset="0"/>
                                    </a:rPr>
                                    <m:t>𝐶</m:t>
                                  </m:r>
                                </m:den>
                              </m:f>
                            </m:e>
                          </m:d>
                          <m:d>
                            <m:dPr>
                              <m:ctrlPr>
                                <a:rPr lang="es-AR" sz="1600" i="1" smtClean="0">
                                  <a:latin typeface="Cambria Math" panose="02040503050406030204" pitchFamily="18" charset="0"/>
                                  <a:ea typeface="Cambria Math" panose="02040503050406030204" pitchFamily="18" charset="0"/>
                                </a:rPr>
                              </m:ctrlPr>
                            </m:dPr>
                            <m:e>
                              <m:r>
                                <a:rPr lang="es-AR" sz="1600" b="0" i="1" smtClean="0">
                                  <a:latin typeface="Cambria Math" panose="02040503050406030204" pitchFamily="18" charset="0"/>
                                  <a:ea typeface="Cambria Math" panose="02040503050406030204" pitchFamily="18" charset="0"/>
                                </a:rPr>
                                <m:t>40</m:t>
                              </m:r>
                              <m:d>
                                <m:dPr>
                                  <m:begChr m:val="["/>
                                  <m:endChr m:val="]"/>
                                  <m:ctrlPr>
                                    <a:rPr lang="es-AR" sz="1600" b="0" i="1" smtClean="0">
                                      <a:latin typeface="Cambria Math" panose="02040503050406030204" pitchFamily="18" charset="0"/>
                                      <a:ea typeface="Cambria Math" panose="02040503050406030204" pitchFamily="18" charset="0"/>
                                    </a:rPr>
                                  </m:ctrlPr>
                                </m:dPr>
                                <m:e>
                                  <m:r>
                                    <a:rPr lang="es-AR" sz="1600" b="0" i="1" smtClean="0">
                                      <a:latin typeface="Cambria Math" panose="02040503050406030204" pitchFamily="18" charset="0"/>
                                      <a:ea typeface="Cambria Math" panose="02040503050406030204" pitchFamily="18" charset="0"/>
                                    </a:rPr>
                                    <m:t>°</m:t>
                                  </m:r>
                                  <m:r>
                                    <a:rPr lang="es-AR" sz="1600" b="0" i="1" smtClean="0">
                                      <a:latin typeface="Cambria Math" panose="02040503050406030204" pitchFamily="18" charset="0"/>
                                      <a:ea typeface="Cambria Math" panose="02040503050406030204" pitchFamily="18" charset="0"/>
                                    </a:rPr>
                                    <m:t>𝐶</m:t>
                                  </m:r>
                                </m:e>
                              </m:d>
                              <m:r>
                                <a:rPr lang="es-AR" sz="1600" b="0" i="1" smtClean="0">
                                  <a:latin typeface="Cambria Math" panose="02040503050406030204" pitchFamily="18" charset="0"/>
                                  <a:ea typeface="Cambria Math" panose="02040503050406030204" pitchFamily="18" charset="0"/>
                                </a:rPr>
                                <m:t>−20</m:t>
                              </m:r>
                              <m:d>
                                <m:dPr>
                                  <m:begChr m:val="["/>
                                  <m:endChr m:val="]"/>
                                  <m:ctrlPr>
                                    <a:rPr lang="es-AR" sz="1600" b="0" i="1" smtClean="0">
                                      <a:latin typeface="Cambria Math" panose="02040503050406030204" pitchFamily="18" charset="0"/>
                                      <a:ea typeface="Cambria Math" panose="02040503050406030204" pitchFamily="18" charset="0"/>
                                    </a:rPr>
                                  </m:ctrlPr>
                                </m:dPr>
                                <m:e>
                                  <m:r>
                                    <a:rPr lang="es-AR" sz="1600" b="0" i="1" smtClean="0">
                                      <a:latin typeface="Cambria Math" panose="02040503050406030204" pitchFamily="18" charset="0"/>
                                      <a:ea typeface="Cambria Math" panose="02040503050406030204" pitchFamily="18" charset="0"/>
                                    </a:rPr>
                                    <m:t>°</m:t>
                                  </m:r>
                                  <m:r>
                                    <a:rPr lang="es-AR" sz="1600" b="0" i="1" smtClean="0">
                                      <a:latin typeface="Cambria Math" panose="02040503050406030204" pitchFamily="18" charset="0"/>
                                      <a:ea typeface="Cambria Math" panose="02040503050406030204" pitchFamily="18" charset="0"/>
                                    </a:rPr>
                                    <m:t>𝐶</m:t>
                                  </m:r>
                                </m:e>
                              </m:d>
                            </m:e>
                          </m:d>
                          <m:r>
                            <a:rPr lang="es-AR" sz="1600" b="0" i="1" smtClean="0">
                              <a:latin typeface="Cambria Math" panose="02040503050406030204" pitchFamily="18" charset="0"/>
                              <a:ea typeface="Cambria Math" panose="02040503050406030204" pitchFamily="18" charset="0"/>
                            </a:rPr>
                            <m:t>−450</m:t>
                          </m:r>
                          <m:r>
                            <a:rPr lang="es-AR" sz="1600" i="1">
                              <a:latin typeface="Cambria Math" panose="02040503050406030204" pitchFamily="18" charset="0"/>
                              <a:ea typeface="Cambria Math" panose="02040503050406030204" pitchFamily="18" charset="0"/>
                            </a:rPr>
                            <m:t> </m:t>
                          </m:r>
                          <m:d>
                            <m:dPr>
                              <m:begChr m:val="["/>
                              <m:endChr m:val="]"/>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𝑔</m:t>
                              </m:r>
                            </m:e>
                          </m:d>
                          <m:r>
                            <a:rPr lang="es-AR" sz="1600" b="0" i="1" smtClean="0">
                              <a:latin typeface="Cambria Math" panose="02040503050406030204" pitchFamily="18" charset="0"/>
                              <a:ea typeface="Cambria Math" panose="02040503050406030204" pitchFamily="18" charset="0"/>
                            </a:rPr>
                            <m:t>0,09</m:t>
                          </m:r>
                          <m:r>
                            <a:rPr lang="es-AR" sz="1600" i="1">
                              <a:latin typeface="Cambria Math" panose="02040503050406030204" pitchFamily="18" charset="0"/>
                              <a:ea typeface="Cambria Math" panose="02040503050406030204" pitchFamily="18" charset="0"/>
                            </a:rPr>
                            <m:t>[</m:t>
                          </m:r>
                          <m:f>
                            <m:fPr>
                              <m:ctrlPr>
                                <a:rPr lang="es-AR" sz="1600" i="1">
                                  <a:latin typeface="Cambria Math" panose="02040503050406030204" pitchFamily="18" charset="0"/>
                                  <a:ea typeface="Cambria Math" panose="02040503050406030204" pitchFamily="18" charset="0"/>
                                </a:rPr>
                              </m:ctrlPr>
                            </m:fPr>
                            <m:num>
                              <m:r>
                                <a:rPr lang="es-AR" sz="1600" i="1">
                                  <a:latin typeface="Cambria Math" panose="02040503050406030204" pitchFamily="18" charset="0"/>
                                  <a:ea typeface="Cambria Math" panose="02040503050406030204" pitchFamily="18" charset="0"/>
                                </a:rPr>
                                <m:t>𝑐𝑎𝑙</m:t>
                              </m:r>
                            </m:num>
                            <m:den>
                              <m:r>
                                <a:rPr lang="es-AR" sz="1600" i="1">
                                  <a:latin typeface="Cambria Math" panose="02040503050406030204" pitchFamily="18" charset="0"/>
                                  <a:ea typeface="Cambria Math" panose="02040503050406030204" pitchFamily="18" charset="0"/>
                                </a:rPr>
                                <m:t>𝑔</m:t>
                              </m:r>
                              <m:r>
                                <a:rPr lang="es-AR" sz="1600" i="1">
                                  <a:latin typeface="Cambria Math" panose="02040503050406030204" pitchFamily="18" charset="0"/>
                                  <a:ea typeface="Cambria Math" panose="02040503050406030204" pitchFamily="18" charset="0"/>
                                </a:rPr>
                                <m:t> °</m:t>
                              </m:r>
                              <m:r>
                                <a:rPr lang="es-AR" sz="1600" i="1">
                                  <a:latin typeface="Cambria Math" panose="02040503050406030204" pitchFamily="18" charset="0"/>
                                  <a:ea typeface="Cambria Math" panose="02040503050406030204" pitchFamily="18" charset="0"/>
                                </a:rPr>
                                <m:t>𝐶</m:t>
                              </m:r>
                            </m:den>
                          </m:f>
                          <m:r>
                            <a:rPr lang="es-AR" sz="1600" i="1">
                              <a:latin typeface="Cambria Math" panose="02040503050406030204" pitchFamily="18" charset="0"/>
                              <a:ea typeface="Cambria Math" panose="02040503050406030204" pitchFamily="18" charset="0"/>
                            </a:rPr>
                            <m:t>]</m:t>
                          </m:r>
                          <m:d>
                            <m:dPr>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40</m:t>
                              </m:r>
                              <m:d>
                                <m:dPr>
                                  <m:begChr m:val="["/>
                                  <m:endChr m:val="]"/>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𝐶</m:t>
                                  </m:r>
                                </m:e>
                              </m:d>
                              <m:r>
                                <a:rPr lang="es-AR" sz="1600" i="1">
                                  <a:latin typeface="Cambria Math" panose="02040503050406030204" pitchFamily="18" charset="0"/>
                                  <a:ea typeface="Cambria Math" panose="02040503050406030204" pitchFamily="18" charset="0"/>
                                </a:rPr>
                                <m:t>−2</m:t>
                              </m:r>
                              <m:r>
                                <a:rPr lang="es-AR" sz="1600" b="0" i="1" smtClean="0">
                                  <a:latin typeface="Cambria Math" panose="02040503050406030204" pitchFamily="18" charset="0"/>
                                  <a:ea typeface="Cambria Math" panose="02040503050406030204" pitchFamily="18" charset="0"/>
                                </a:rPr>
                                <m:t>65</m:t>
                              </m:r>
                              <m:r>
                                <a:rPr lang="es-AR" sz="1600" i="1">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𝐶</m:t>
                              </m:r>
                              <m:r>
                                <a:rPr lang="es-AR" sz="1600" i="1">
                                  <a:latin typeface="Cambria Math" panose="02040503050406030204" pitchFamily="18" charset="0"/>
                                  <a:ea typeface="Cambria Math" panose="02040503050406030204" pitchFamily="18" charset="0"/>
                                </a:rPr>
                                <m:t>]</m:t>
                              </m:r>
                            </m:e>
                          </m:d>
                        </m:num>
                        <m:den>
                          <m:r>
                            <a:rPr lang="es-AR" sz="1600" i="1">
                              <a:latin typeface="Cambria Math" panose="02040503050406030204" pitchFamily="18" charset="0"/>
                              <a:ea typeface="Cambria Math" panose="02040503050406030204" pitchFamily="18" charset="0"/>
                            </a:rPr>
                            <m:t>1</m:t>
                          </m:r>
                          <m:d>
                            <m:dPr>
                              <m:begChr m:val="["/>
                              <m:endChr m:val="]"/>
                              <m:ctrlPr>
                                <a:rPr lang="es-AR" sz="1600" i="1">
                                  <a:latin typeface="Cambria Math" panose="02040503050406030204" pitchFamily="18" charset="0"/>
                                  <a:ea typeface="Cambria Math" panose="02040503050406030204" pitchFamily="18" charset="0"/>
                                </a:rPr>
                              </m:ctrlPr>
                            </m:dPr>
                            <m:e>
                              <m:f>
                                <m:fPr>
                                  <m:ctrlPr>
                                    <a:rPr lang="es-AR" sz="1600" i="1">
                                      <a:latin typeface="Cambria Math" panose="02040503050406030204" pitchFamily="18" charset="0"/>
                                      <a:ea typeface="Cambria Math" panose="02040503050406030204" pitchFamily="18" charset="0"/>
                                    </a:rPr>
                                  </m:ctrlPr>
                                </m:fPr>
                                <m:num>
                                  <m:r>
                                    <a:rPr lang="es-AR" sz="1600" i="1">
                                      <a:latin typeface="Cambria Math" panose="02040503050406030204" pitchFamily="18" charset="0"/>
                                      <a:ea typeface="Cambria Math" panose="02040503050406030204" pitchFamily="18" charset="0"/>
                                    </a:rPr>
                                    <m:t>𝑐𝑎𝑙</m:t>
                                  </m:r>
                                </m:num>
                                <m:den>
                                  <m:r>
                                    <a:rPr lang="es-AR" sz="1600" i="1">
                                      <a:latin typeface="Cambria Math" panose="02040503050406030204" pitchFamily="18" charset="0"/>
                                      <a:ea typeface="Cambria Math" panose="02040503050406030204" pitchFamily="18" charset="0"/>
                                    </a:rPr>
                                    <m:t>𝑔</m:t>
                                  </m:r>
                                  <m:r>
                                    <a:rPr lang="es-AR" sz="1600" i="1">
                                      <a:latin typeface="Cambria Math" panose="02040503050406030204" pitchFamily="18" charset="0"/>
                                      <a:ea typeface="Cambria Math" panose="02040503050406030204" pitchFamily="18" charset="0"/>
                                    </a:rPr>
                                    <m:t> °</m:t>
                                  </m:r>
                                  <m:r>
                                    <a:rPr lang="es-AR" sz="1600" i="1">
                                      <a:latin typeface="Cambria Math" panose="02040503050406030204" pitchFamily="18" charset="0"/>
                                      <a:ea typeface="Cambria Math" panose="02040503050406030204" pitchFamily="18" charset="0"/>
                                    </a:rPr>
                                    <m:t>𝐶</m:t>
                                  </m:r>
                                </m:den>
                              </m:f>
                            </m:e>
                          </m:d>
                          <m:d>
                            <m:dPr>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40</m:t>
                              </m:r>
                              <m:d>
                                <m:dPr>
                                  <m:begChr m:val="["/>
                                  <m:endChr m:val="]"/>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𝐶</m:t>
                                  </m:r>
                                </m:e>
                              </m:d>
                              <m:r>
                                <a:rPr lang="es-AR" sz="1600" i="1">
                                  <a:latin typeface="Cambria Math" panose="02040503050406030204" pitchFamily="18" charset="0"/>
                                  <a:ea typeface="Cambria Math" panose="02040503050406030204" pitchFamily="18" charset="0"/>
                                </a:rPr>
                                <m:t>−20</m:t>
                              </m:r>
                              <m:d>
                                <m:dPr>
                                  <m:begChr m:val="["/>
                                  <m:endChr m:val="]"/>
                                  <m:ctrlPr>
                                    <a:rPr lang="es-AR" sz="1600" i="1">
                                      <a:latin typeface="Cambria Math" panose="02040503050406030204" pitchFamily="18" charset="0"/>
                                      <a:ea typeface="Cambria Math" panose="02040503050406030204" pitchFamily="18" charset="0"/>
                                    </a:rPr>
                                  </m:ctrlPr>
                                </m:dPr>
                                <m:e>
                                  <m:r>
                                    <a:rPr lang="es-AR" sz="1600" i="1">
                                      <a:latin typeface="Cambria Math" panose="02040503050406030204" pitchFamily="18" charset="0"/>
                                      <a:ea typeface="Cambria Math" panose="02040503050406030204" pitchFamily="18" charset="0"/>
                                    </a:rPr>
                                    <m:t>°</m:t>
                                  </m:r>
                                  <m:r>
                                    <a:rPr lang="es-AR" sz="1600" i="1">
                                      <a:latin typeface="Cambria Math" panose="02040503050406030204" pitchFamily="18" charset="0"/>
                                      <a:ea typeface="Cambria Math" panose="02040503050406030204" pitchFamily="18" charset="0"/>
                                    </a:rPr>
                                    <m:t>𝐶</m:t>
                                  </m:r>
                                </m:e>
                              </m:d>
                            </m:e>
                          </m:d>
                        </m:den>
                      </m:f>
                      <m:r>
                        <a:rPr lang="es-AR" sz="1600" b="0" i="0" smtClean="0">
                          <a:latin typeface="Cambria Math" panose="02040503050406030204" pitchFamily="18" charset="0"/>
                          <a:ea typeface="Cambria Math" panose="02040503050406030204" pitchFamily="18" charset="0"/>
                        </a:rPr>
                        <m:t>=155,6 [</m:t>
                      </m:r>
                      <m:r>
                        <m:rPr>
                          <m:sty m:val="p"/>
                        </m:rPr>
                        <a:rPr lang="es-AR" sz="1600" b="0" i="0" smtClean="0">
                          <a:latin typeface="Cambria Math" panose="02040503050406030204" pitchFamily="18" charset="0"/>
                          <a:ea typeface="Cambria Math" panose="02040503050406030204" pitchFamily="18" charset="0"/>
                        </a:rPr>
                        <m:t>g</m:t>
                      </m:r>
                      <m:r>
                        <a:rPr lang="es-AR" sz="1600" b="0" i="0" smtClean="0">
                          <a:latin typeface="Cambria Math" panose="02040503050406030204" pitchFamily="18" charset="0"/>
                          <a:ea typeface="Cambria Math" panose="02040503050406030204" pitchFamily="18" charset="0"/>
                        </a:rPr>
                        <m:t>]</m:t>
                      </m:r>
                    </m:oMath>
                  </m:oMathPara>
                </a14:m>
                <a:endParaRPr lang="es-AR" sz="1600" dirty="0"/>
              </a:p>
            </p:txBody>
          </p:sp>
        </mc:Choice>
        <mc:Fallback xmlns="">
          <p:sp>
            <p:nvSpPr>
              <p:cNvPr id="25" name="Rectángulo 24"/>
              <p:cNvSpPr>
                <a:spLocks noRot="1" noChangeAspect="1" noMove="1" noResize="1" noEditPoints="1" noAdjustHandles="1" noChangeArrowheads="1" noChangeShapeType="1" noTextEdit="1"/>
              </p:cNvSpPr>
              <p:nvPr/>
            </p:nvSpPr>
            <p:spPr>
              <a:xfrm>
                <a:off x="327135" y="4994027"/>
                <a:ext cx="8285345" cy="1010726"/>
              </a:xfrm>
              <a:prstGeom prst="rect">
                <a:avLst/>
              </a:prstGeom>
              <a:blipFill rotWithShape="0">
                <a:blip r:embed="rId6"/>
                <a:stretch>
                  <a:fillRect/>
                </a:stretch>
              </a:blipFill>
            </p:spPr>
            <p:txBody>
              <a:bodyPr/>
              <a:lstStyle/>
              <a:p>
                <a:r>
                  <a:rPr lang="es-AR">
                    <a:noFill/>
                  </a:rPr>
                  <a:t> </a:t>
                </a:r>
              </a:p>
            </p:txBody>
          </p:sp>
        </mc:Fallback>
      </mc:AlternateContent>
      <p:cxnSp>
        <p:nvCxnSpPr>
          <p:cNvPr id="26" name="Conector recto de flecha 25"/>
          <p:cNvCxnSpPr/>
          <p:nvPr/>
        </p:nvCxnSpPr>
        <p:spPr>
          <a:xfrm flipV="1">
            <a:off x="5286513" y="2691289"/>
            <a:ext cx="104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redondeado 26"/>
          <p:cNvSpPr/>
          <p:nvPr/>
        </p:nvSpPr>
        <p:spPr>
          <a:xfrm>
            <a:off x="6330513" y="2420688"/>
            <a:ext cx="5041532" cy="6217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200" dirty="0" smtClean="0">
                <a:solidFill>
                  <a:schemeClr val="tx1">
                    <a:lumMod val="50000"/>
                    <a:lumOff val="50000"/>
                  </a:schemeClr>
                </a:solidFill>
              </a:rPr>
              <a:t>El término </a:t>
            </a:r>
            <a:r>
              <a:rPr lang="es-AR" sz="1200" dirty="0" err="1" smtClean="0">
                <a:solidFill>
                  <a:schemeClr val="tx1">
                    <a:lumMod val="50000"/>
                    <a:lumOff val="50000"/>
                  </a:schemeClr>
                </a:solidFill>
              </a:rPr>
              <a:t>QCalorímetro</a:t>
            </a:r>
            <a:r>
              <a:rPr lang="es-AR" sz="1200" dirty="0" smtClean="0">
                <a:solidFill>
                  <a:schemeClr val="tx1">
                    <a:lumMod val="50000"/>
                    <a:lumOff val="50000"/>
                  </a:schemeClr>
                </a:solidFill>
              </a:rPr>
              <a:t>, incluye todos los elementos del calorímetro que serán representados por el equivalente en masa de agua.</a:t>
            </a:r>
            <a:endParaRPr lang="es-AR" sz="1200" dirty="0">
              <a:solidFill>
                <a:schemeClr val="tx1">
                  <a:lumMod val="50000"/>
                  <a:lumOff val="50000"/>
                </a:schemeClr>
              </a:solidFill>
            </a:endParaRPr>
          </a:p>
        </p:txBody>
      </p:sp>
      <p:pic>
        <p:nvPicPr>
          <p:cNvPr id="5" name="Imagen 4"/>
          <p:cNvPicPr>
            <a:picLocks noChangeAspect="1"/>
          </p:cNvPicPr>
          <p:nvPr/>
        </p:nvPicPr>
        <p:blipFill>
          <a:blip r:embed="rId7"/>
          <a:stretch>
            <a:fillRect/>
          </a:stretch>
        </p:blipFill>
        <p:spPr>
          <a:xfrm>
            <a:off x="8543268" y="3262072"/>
            <a:ext cx="3630180" cy="2721344"/>
          </a:xfrm>
          <a:prstGeom prst="rect">
            <a:avLst/>
          </a:prstGeom>
        </p:spPr>
      </p:pic>
    </p:spTree>
    <p:extLst>
      <p:ext uri="{BB962C8B-B14F-4D97-AF65-F5344CB8AC3E}">
        <p14:creationId xmlns:p14="http://schemas.microsoft.com/office/powerpoint/2010/main" val="178995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1 Título"/>
          <p:cNvSpPr txBox="1">
            <a:spLocks/>
          </p:cNvSpPr>
          <p:nvPr/>
        </p:nvSpPr>
        <p:spPr>
          <a:xfrm>
            <a:off x="197604" y="172683"/>
            <a:ext cx="11975844" cy="731837"/>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7 – Calorímetro con pi (Determinación experimental) 1/2</a:t>
            </a:r>
            <a:endParaRPr lang="es-AR" sz="4000" dirty="0"/>
          </a:p>
        </p:txBody>
      </p:sp>
      <p:sp>
        <p:nvSpPr>
          <p:cNvPr id="7" name="Rectángulo 6"/>
          <p:cNvSpPr/>
          <p:nvPr/>
        </p:nvSpPr>
        <p:spPr>
          <a:xfrm>
            <a:off x="237826" y="1000030"/>
            <a:ext cx="11703244" cy="707886"/>
          </a:xfrm>
          <a:prstGeom prst="rect">
            <a:avLst/>
          </a:prstGeom>
        </p:spPr>
        <p:txBody>
          <a:bodyPr wrap="square">
            <a:spAutoFit/>
          </a:bodyPr>
          <a:lstStyle/>
          <a:p>
            <a:pPr algn="just"/>
            <a:r>
              <a:rPr lang="es-AR" sz="2000" dirty="0"/>
              <a:t>En la nueva experiencia se colocan 500 [g] de agua a 20 [°C], luego se agregan 180 [g] del material investigado que está a 200 [°C] y se mide T</a:t>
            </a:r>
            <a:r>
              <a:rPr lang="es-AR" sz="2000" baseline="-25000" dirty="0"/>
              <a:t>f</a:t>
            </a:r>
            <a:r>
              <a:rPr lang="es-AR" sz="2000" dirty="0"/>
              <a:t> = 25 °C. </a:t>
            </a:r>
            <a:r>
              <a:rPr lang="es-AR" sz="2000" dirty="0" smtClean="0"/>
              <a:t>b) </a:t>
            </a:r>
            <a:r>
              <a:rPr lang="es-AR" sz="2000" b="1" dirty="0" smtClean="0"/>
              <a:t>Calor especifico </a:t>
            </a:r>
            <a:r>
              <a:rPr lang="es-AR" sz="2000" b="1" dirty="0"/>
              <a:t>del material.</a:t>
            </a:r>
          </a:p>
        </p:txBody>
      </p:sp>
      <p:cxnSp>
        <p:nvCxnSpPr>
          <p:cNvPr id="9" name="Conector recto de flecha 8"/>
          <p:cNvCxnSpPr/>
          <p:nvPr/>
        </p:nvCxnSpPr>
        <p:spPr>
          <a:xfrm flipV="1">
            <a:off x="5668875" y="6827855"/>
            <a:ext cx="1214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1744350" y="2163218"/>
            <a:ext cx="104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uadroTexto 13"/>
              <p:cNvSpPr txBox="1"/>
              <p:nvPr/>
            </p:nvSpPr>
            <p:spPr>
              <a:xfrm>
                <a:off x="562527" y="1831784"/>
                <a:ext cx="1098634" cy="745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s-AR" sz="2000" i="1" smtClean="0">
                              <a:latin typeface="Cambria Math" panose="02040503050406030204" pitchFamily="18" charset="0"/>
                            </a:rPr>
                          </m:ctrlPr>
                        </m:naryPr>
                        <m:sub/>
                        <m:sup/>
                        <m:e>
                          <m:r>
                            <a:rPr lang="es-AR" sz="2000" i="1">
                              <a:latin typeface="Cambria Math" panose="02040503050406030204" pitchFamily="18" charset="0"/>
                            </a:rPr>
                            <m:t>𝑄</m:t>
                          </m:r>
                          <m:r>
                            <a:rPr lang="es-AR" sz="2000" i="1">
                              <a:latin typeface="Cambria Math" panose="02040503050406030204" pitchFamily="18" charset="0"/>
                            </a:rPr>
                            <m:t>=0</m:t>
                          </m:r>
                        </m:e>
                      </m:nary>
                    </m:oMath>
                  </m:oMathPara>
                </a14:m>
                <a:endParaRPr lang="es-AR" sz="2000"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562527" y="1831784"/>
                <a:ext cx="1098634" cy="745332"/>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0" name="CuadroTexto 19"/>
              <p:cNvSpPr txBox="1"/>
              <p:nvPr/>
            </p:nvSpPr>
            <p:spPr>
              <a:xfrm>
                <a:off x="2871539" y="1960702"/>
                <a:ext cx="31457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rPr>
                          </m:ctrlPr>
                        </m:sSubPr>
                        <m:e>
                          <m:r>
                            <a:rPr lang="es-AR" sz="2000" i="1">
                              <a:latin typeface="Cambria Math" panose="02040503050406030204" pitchFamily="18" charset="0"/>
                            </a:rPr>
                            <m:t>𝑄</m:t>
                          </m:r>
                        </m:e>
                        <m:sub>
                          <m:r>
                            <a:rPr lang="es-AR" sz="2000" b="0" i="1" smtClean="0">
                              <a:latin typeface="Cambria Math" panose="02040503050406030204" pitchFamily="18" charset="0"/>
                            </a:rPr>
                            <m:t>h</m:t>
                          </m:r>
                          <m:r>
                            <a:rPr lang="es-AR" sz="2000" b="0" i="1" smtClean="0">
                              <a:latin typeface="Cambria Math" panose="02040503050406030204" pitchFamily="18" charset="0"/>
                            </a:rPr>
                            <m:t>2</m:t>
                          </m:r>
                          <m:r>
                            <a:rPr lang="es-AR" sz="2000" b="0" i="1" smtClean="0">
                              <a:latin typeface="Cambria Math" panose="02040503050406030204" pitchFamily="18" charset="0"/>
                            </a:rPr>
                            <m:t>𝑜</m:t>
                          </m:r>
                        </m:sub>
                      </m:sSub>
                      <m:r>
                        <a:rPr lang="es-AR" sz="2000" i="1">
                          <a:latin typeface="Cambria Math" panose="02040503050406030204" pitchFamily="18" charset="0"/>
                        </a:rPr>
                        <m:t>+</m:t>
                      </m:r>
                      <m:sSub>
                        <m:sSubPr>
                          <m:ctrlPr>
                            <a:rPr lang="es-AR" sz="2000" i="1" smtClean="0">
                              <a:solidFill>
                                <a:schemeClr val="tx1"/>
                              </a:solidFill>
                              <a:latin typeface="Cambria Math" panose="02040503050406030204" pitchFamily="18" charset="0"/>
                            </a:rPr>
                          </m:ctrlPr>
                        </m:sSubPr>
                        <m:e>
                          <m:r>
                            <a:rPr lang="es-AR" sz="2000" b="0" i="1">
                              <a:solidFill>
                                <a:schemeClr val="tx1"/>
                              </a:solidFill>
                              <a:latin typeface="Cambria Math" panose="02040503050406030204" pitchFamily="18" charset="0"/>
                            </a:rPr>
                            <m:t>𝑄</m:t>
                          </m:r>
                        </m:e>
                        <m:sub>
                          <m:r>
                            <a:rPr lang="es-AR" sz="2000" b="0" i="1" smtClean="0">
                              <a:solidFill>
                                <a:schemeClr val="tx1"/>
                              </a:solidFill>
                              <a:latin typeface="Cambria Math" panose="02040503050406030204" pitchFamily="18" charset="0"/>
                            </a:rPr>
                            <m:t>𝐶𝑎𝑙𝑜𝑟</m:t>
                          </m:r>
                          <m:r>
                            <a:rPr lang="es-AR" sz="2000" b="0" i="1" smtClean="0">
                              <a:solidFill>
                                <a:schemeClr val="tx1"/>
                              </a:solidFill>
                              <a:latin typeface="Cambria Math" panose="02040503050406030204" pitchFamily="18" charset="0"/>
                            </a:rPr>
                            <m:t>í</m:t>
                          </m:r>
                          <m:r>
                            <a:rPr lang="es-AR" sz="2000" b="0" i="1" smtClean="0">
                              <a:solidFill>
                                <a:schemeClr val="tx1"/>
                              </a:solidFill>
                              <a:latin typeface="Cambria Math" panose="02040503050406030204" pitchFamily="18" charset="0"/>
                            </a:rPr>
                            <m:t>𝑚𝑒𝑡𝑟𝑜</m:t>
                          </m:r>
                        </m:sub>
                      </m:sSub>
                      <m:sSub>
                        <m:sSubPr>
                          <m:ctrlPr>
                            <a:rPr lang="es-AR" sz="2000" b="1" i="1">
                              <a:solidFill>
                                <a:srgbClr val="FF0000"/>
                              </a:solidFill>
                              <a:latin typeface="Cambria Math" panose="02040503050406030204" pitchFamily="18" charset="0"/>
                            </a:rPr>
                          </m:ctrlPr>
                        </m:sSubPr>
                        <m:e>
                          <m:r>
                            <a:rPr lang="es-AR" sz="2000" b="1" i="1" smtClean="0">
                              <a:solidFill>
                                <a:srgbClr val="FF0000"/>
                              </a:solidFill>
                              <a:latin typeface="Cambria Math" panose="02040503050406030204" pitchFamily="18" charset="0"/>
                            </a:rPr>
                            <m:t>+ </m:t>
                          </m:r>
                          <m:r>
                            <a:rPr lang="es-AR" sz="2000" b="1" i="1">
                              <a:solidFill>
                                <a:srgbClr val="FF0000"/>
                              </a:solidFill>
                              <a:latin typeface="Cambria Math" panose="02040503050406030204" pitchFamily="18" charset="0"/>
                            </a:rPr>
                            <m:t>𝑸</m:t>
                          </m:r>
                        </m:e>
                        <m:sub>
                          <m:r>
                            <a:rPr lang="es-AR" sz="2000" b="1" i="1">
                              <a:solidFill>
                                <a:srgbClr val="FF0000"/>
                              </a:solidFill>
                              <a:latin typeface="Cambria Math" panose="02040503050406030204" pitchFamily="18" charset="0"/>
                            </a:rPr>
                            <m:t>𝒙</m:t>
                          </m:r>
                        </m:sub>
                      </m:sSub>
                      <m:r>
                        <a:rPr lang="es-AR" sz="2000" b="0" i="1" smtClean="0">
                          <a:solidFill>
                            <a:srgbClr val="FF0000"/>
                          </a:solidFill>
                          <a:latin typeface="Cambria Math" panose="02040503050406030204" pitchFamily="18" charset="0"/>
                        </a:rPr>
                        <m:t>=</m:t>
                      </m:r>
                      <m:r>
                        <a:rPr lang="es-AR" sz="2000" b="0" i="1" smtClean="0">
                          <a:latin typeface="Cambria Math" panose="02040503050406030204" pitchFamily="18" charset="0"/>
                        </a:rPr>
                        <m:t>0</m:t>
                      </m:r>
                    </m:oMath>
                  </m:oMathPara>
                </a14:m>
                <a:endParaRPr lang="es-AR" sz="2000" dirty="0"/>
              </a:p>
            </p:txBody>
          </p:sp>
        </mc:Choice>
        <mc:Fallback xmlns="">
          <p:sp>
            <p:nvSpPr>
              <p:cNvPr id="20" name="CuadroTexto 19"/>
              <p:cNvSpPr txBox="1">
                <a:spLocks noRot="1" noChangeAspect="1" noMove="1" noResize="1" noEditPoints="1" noAdjustHandles="1" noChangeArrowheads="1" noChangeShapeType="1" noTextEdit="1"/>
              </p:cNvSpPr>
              <p:nvPr/>
            </p:nvSpPr>
            <p:spPr>
              <a:xfrm>
                <a:off x="2871539" y="1960702"/>
                <a:ext cx="3145798" cy="307777"/>
              </a:xfrm>
              <a:prstGeom prst="rect">
                <a:avLst/>
              </a:prstGeom>
              <a:blipFill rotWithShape="0">
                <a:blip r:embed="rId3"/>
                <a:stretch>
                  <a:fillRect l="-2132" r="-1550" b="-3000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 name="Rectángulo 1"/>
              <p:cNvSpPr/>
              <p:nvPr/>
            </p:nvSpPr>
            <p:spPr>
              <a:xfrm>
                <a:off x="562527" y="2829902"/>
                <a:ext cx="42658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𝜋</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i="1">
                          <a:latin typeface="Cambria Math" panose="02040503050406030204" pitchFamily="18" charset="0"/>
                          <a:ea typeface="Cambria Math" panose="02040503050406030204" pitchFamily="18" charset="0"/>
                        </a:rPr>
                        <m:t>)</m:t>
                      </m:r>
                      <m:r>
                        <a:rPr lang="es-AR" sz="2000" i="1" smtClean="0">
                          <a:latin typeface="Cambria Math" panose="02040503050406030204" pitchFamily="18" charset="0"/>
                          <a:ea typeface="Cambria Math" panose="02040503050406030204" pitchFamily="18" charset="0"/>
                        </a:rPr>
                        <m:t>∆</m:t>
                      </m:r>
                      <m:r>
                        <a:rPr lang="es-AR" sz="2000" i="1" smtClean="0">
                          <a:latin typeface="Cambria Math" panose="02040503050406030204" pitchFamily="18" charset="0"/>
                          <a:ea typeface="Cambria Math" panose="02040503050406030204" pitchFamily="18" charset="0"/>
                        </a:rPr>
                        <m:t>𝑇</m:t>
                      </m:r>
                      <m:r>
                        <a:rPr lang="es-AR" sz="2000" b="0" i="1" smtClean="0">
                          <a:latin typeface="Cambria Math" panose="02040503050406030204" pitchFamily="18" charset="0"/>
                          <a:ea typeface="Cambria Math" panose="02040503050406030204" pitchFamily="18" charset="0"/>
                        </a:rPr>
                        <m:t>+</m:t>
                      </m:r>
                      <m:r>
                        <a:rPr lang="es-AR" sz="2000" b="0" i="1" smtClean="0">
                          <a:solidFill>
                            <a:schemeClr val="tx1"/>
                          </a:solidFill>
                          <a:latin typeface="Cambria Math" panose="02040503050406030204" pitchFamily="18" charset="0"/>
                          <a:ea typeface="Cambria Math" panose="02040503050406030204" pitchFamily="18" charset="0"/>
                        </a:rPr>
                        <m:t>𝑚</m:t>
                      </m:r>
                      <m:sSub>
                        <m:sSubPr>
                          <m:ctrlPr>
                            <a:rPr lang="es-AR" sz="2000" i="1">
                              <a:solidFill>
                                <a:schemeClr val="tx1"/>
                              </a:solidFill>
                              <a:latin typeface="Cambria Math" panose="02040503050406030204" pitchFamily="18" charset="0"/>
                              <a:ea typeface="Cambria Math" panose="02040503050406030204" pitchFamily="18" charset="0"/>
                            </a:rPr>
                          </m:ctrlPr>
                        </m:sSubPr>
                        <m:e>
                          <m:r>
                            <a:rPr lang="es-AR" sz="2000" b="0" i="1" smtClean="0">
                              <a:solidFill>
                                <a:schemeClr val="tx1"/>
                              </a:solidFill>
                              <a:latin typeface="Cambria Math" panose="02040503050406030204" pitchFamily="18" charset="0"/>
                              <a:ea typeface="Cambria Math" panose="02040503050406030204" pitchFamily="18" charset="0"/>
                            </a:rPr>
                            <m:t> </m:t>
                          </m:r>
                          <m:r>
                            <a:rPr lang="es-AR" sz="2000" b="0" i="1">
                              <a:solidFill>
                                <a:schemeClr val="tx1"/>
                              </a:solidFill>
                              <a:latin typeface="Cambria Math" panose="02040503050406030204" pitchFamily="18" charset="0"/>
                              <a:ea typeface="Cambria Math" panose="02040503050406030204" pitchFamily="18" charset="0"/>
                            </a:rPr>
                            <m:t>𝐶𝑒</m:t>
                          </m:r>
                        </m:e>
                        <m:sub>
                          <m:r>
                            <a:rPr lang="es-AR" sz="2000" b="0" i="1" smtClean="0">
                              <a:solidFill>
                                <a:schemeClr val="tx1"/>
                              </a:solidFill>
                              <a:latin typeface="Cambria Math" panose="02040503050406030204" pitchFamily="18" charset="0"/>
                              <a:ea typeface="Cambria Math" panose="02040503050406030204" pitchFamily="18" charset="0"/>
                            </a:rPr>
                            <m:t>𝑥</m:t>
                          </m:r>
                        </m:sub>
                      </m:sSub>
                      <m:r>
                        <a:rPr lang="es-AR" sz="2000" b="0" i="1">
                          <a:solidFill>
                            <a:schemeClr val="tx1"/>
                          </a:solidFill>
                          <a:latin typeface="Cambria Math" panose="02040503050406030204" pitchFamily="18" charset="0"/>
                          <a:ea typeface="Cambria Math" panose="02040503050406030204" pitchFamily="18" charset="0"/>
                        </a:rPr>
                        <m:t>∆</m:t>
                      </m:r>
                      <m:r>
                        <a:rPr lang="es-AR" sz="2000" b="0" i="1">
                          <a:solidFill>
                            <a:schemeClr val="tx1"/>
                          </a:solidFill>
                          <a:latin typeface="Cambria Math" panose="02040503050406030204" pitchFamily="18" charset="0"/>
                          <a:ea typeface="Cambria Math" panose="02040503050406030204" pitchFamily="18" charset="0"/>
                        </a:rPr>
                        <m:t>𝑇</m:t>
                      </m:r>
                      <m:r>
                        <a:rPr lang="es-AR" sz="2000" b="0" i="0" smtClean="0">
                          <a:latin typeface="Cambria Math" panose="02040503050406030204" pitchFamily="18" charset="0"/>
                          <a:ea typeface="Cambria Math" panose="02040503050406030204" pitchFamily="18" charset="0"/>
                        </a:rPr>
                        <m:t>=0</m:t>
                      </m:r>
                    </m:oMath>
                  </m:oMathPara>
                </a14:m>
                <a:endParaRPr lang="es-AR" sz="2000" dirty="0"/>
              </a:p>
            </p:txBody>
          </p:sp>
        </mc:Choice>
        <mc:Fallback xmlns="">
          <p:sp>
            <p:nvSpPr>
              <p:cNvPr id="2" name="Rectángulo 1"/>
              <p:cNvSpPr>
                <a:spLocks noRot="1" noChangeAspect="1" noMove="1" noResize="1" noEditPoints="1" noAdjustHandles="1" noChangeArrowheads="1" noChangeShapeType="1" noTextEdit="1"/>
              </p:cNvSpPr>
              <p:nvPr/>
            </p:nvSpPr>
            <p:spPr>
              <a:xfrm>
                <a:off x="562527" y="2829902"/>
                <a:ext cx="4265848" cy="400110"/>
              </a:xfrm>
              <a:prstGeom prst="rect">
                <a:avLst/>
              </a:prstGeom>
              <a:blipFill rotWithShape="0">
                <a:blip r:embed="rId4"/>
                <a:stretch>
                  <a:fillRect b="-15152"/>
                </a:stretch>
              </a:blipFill>
            </p:spPr>
            <p:txBody>
              <a:bodyPr/>
              <a:lstStyle/>
              <a:p>
                <a:r>
                  <a:rPr lang="es-AR">
                    <a:noFill/>
                  </a:rPr>
                  <a:t> </a:t>
                </a:r>
              </a:p>
            </p:txBody>
          </p:sp>
        </mc:Fallback>
      </mc:AlternateContent>
      <p:cxnSp>
        <p:nvCxnSpPr>
          <p:cNvPr id="26" name="Conector recto de flecha 25"/>
          <p:cNvCxnSpPr/>
          <p:nvPr/>
        </p:nvCxnSpPr>
        <p:spPr>
          <a:xfrm flipV="1">
            <a:off x="6089448" y="2114589"/>
            <a:ext cx="104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ángulo redondeado 26"/>
          <p:cNvSpPr/>
          <p:nvPr/>
        </p:nvSpPr>
        <p:spPr>
          <a:xfrm>
            <a:off x="7205559" y="1842923"/>
            <a:ext cx="3343012" cy="12985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400" dirty="0" err="1" smtClean="0">
                <a:solidFill>
                  <a:schemeClr val="tx1">
                    <a:lumMod val="50000"/>
                    <a:lumOff val="50000"/>
                  </a:schemeClr>
                </a:solidFill>
              </a:rPr>
              <a:t>Qx</a:t>
            </a:r>
            <a:r>
              <a:rPr lang="es-AR" sz="1400" dirty="0" smtClean="0">
                <a:solidFill>
                  <a:schemeClr val="tx1">
                    <a:lumMod val="50000"/>
                    <a:lumOff val="50000"/>
                  </a:schemeClr>
                </a:solidFill>
              </a:rPr>
              <a:t> representa el calor que cederá el material desconocido al agua y al calorímetro. Notar que el </a:t>
            </a:r>
            <a:r>
              <a:rPr lang="es-AR" sz="1400" b="1" dirty="0" smtClean="0">
                <a:solidFill>
                  <a:schemeClr val="tx1">
                    <a:lumMod val="50000"/>
                    <a:lumOff val="50000"/>
                  </a:schemeClr>
                </a:solidFill>
              </a:rPr>
              <a:t>signo negativo </a:t>
            </a:r>
            <a:r>
              <a:rPr lang="es-AR" sz="1400" dirty="0" smtClean="0">
                <a:solidFill>
                  <a:schemeClr val="tx1">
                    <a:lumMod val="50000"/>
                    <a:lumOff val="50000"/>
                  </a:schemeClr>
                </a:solidFill>
              </a:rPr>
              <a:t>correspondiente a ceder calor lo da el sato térmico</a:t>
            </a:r>
            <a:endParaRPr lang="es-AR" sz="14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6" name="Rectángulo 15"/>
              <p:cNvSpPr/>
              <p:nvPr/>
            </p:nvSpPr>
            <p:spPr>
              <a:xfrm>
                <a:off x="434430" y="3548184"/>
                <a:ext cx="11285975" cy="9874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𝐶𝑒</m:t>
                          </m:r>
                        </m:e>
                        <m:sub>
                          <m:r>
                            <a:rPr lang="es-AR" sz="2000" b="0" i="1" smtClean="0">
                              <a:latin typeface="Cambria Math" panose="02040503050406030204" pitchFamily="18" charset="0"/>
                              <a:ea typeface="Cambria Math" panose="02040503050406030204" pitchFamily="18" charset="0"/>
                            </a:rPr>
                            <m:t>𝑥</m:t>
                          </m:r>
                        </m:sub>
                      </m:sSub>
                      <m:r>
                        <a:rPr lang="es-AR" sz="2000" i="1" smtClean="0">
                          <a:latin typeface="Cambria Math" panose="02040503050406030204" pitchFamily="18" charset="0"/>
                          <a:ea typeface="Cambria Math" panose="02040503050406030204" pitchFamily="18" charset="0"/>
                        </a:rPr>
                        <m:t>=</m:t>
                      </m:r>
                      <m:f>
                        <m:fPr>
                          <m:ctrlPr>
                            <a:rPr lang="es-AR" sz="2000" i="1">
                              <a:latin typeface="Cambria Math" panose="02040503050406030204" pitchFamily="18" charset="0"/>
                              <a:ea typeface="Cambria Math" panose="02040503050406030204" pitchFamily="18" charset="0"/>
                            </a:rPr>
                          </m:ctrlPr>
                        </m:fPr>
                        <m:num>
                          <m:sSub>
                            <m:sSubPr>
                              <m:ctrlPr>
                                <a:rPr lang="es-AR" sz="2000" i="1">
                                  <a:latin typeface="Cambria Math" panose="02040503050406030204" pitchFamily="18" charset="0"/>
                                  <a:ea typeface="Cambria Math" panose="02040503050406030204" pitchFamily="18" charset="0"/>
                                </a:rPr>
                              </m:ctrlPr>
                            </m:sSubPr>
                            <m:e>
                              <m:r>
                                <a:rPr lang="es-AR" sz="2000" b="0" i="1" smtClean="0">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𝐶𝑒</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b="0" i="1" smtClean="0">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𝜋</m:t>
                          </m:r>
                          <m:r>
                            <a:rPr lang="es-AR" sz="2000" b="0" i="1" smtClean="0">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𝑚</m:t>
                              </m:r>
                            </m:e>
                            <m:sub>
                              <m:r>
                                <a:rPr lang="es-AR" sz="2000" i="1">
                                  <a:latin typeface="Cambria Math" panose="02040503050406030204" pitchFamily="18" charset="0"/>
                                  <a:ea typeface="Cambria Math" panose="02040503050406030204" pitchFamily="18" charset="0"/>
                                </a:rPr>
                                <m:t>h</m:t>
                              </m:r>
                              <m:r>
                                <a:rPr lang="es-AR" sz="2000" i="1">
                                  <a:latin typeface="Cambria Math" panose="02040503050406030204" pitchFamily="18" charset="0"/>
                                  <a:ea typeface="Cambria Math" panose="02040503050406030204" pitchFamily="18" charset="0"/>
                                </a:rPr>
                                <m:t>2</m:t>
                              </m:r>
                              <m:r>
                                <a:rPr lang="es-AR" sz="2000" i="1">
                                  <a:latin typeface="Cambria Math" panose="02040503050406030204" pitchFamily="18" charset="0"/>
                                  <a:ea typeface="Cambria Math" panose="02040503050406030204" pitchFamily="18" charset="0"/>
                                </a:rPr>
                                <m:t>𝑜</m:t>
                              </m:r>
                            </m:sub>
                          </m:sSub>
                          <m:r>
                            <a:rPr lang="es-AR" sz="2000" b="0" i="1" smtClean="0">
                              <a:latin typeface="Cambria Math" panose="02040503050406030204" pitchFamily="18" charset="0"/>
                              <a:ea typeface="Cambria Math" panose="02040503050406030204" pitchFamily="18" charset="0"/>
                            </a:rPr>
                            <m:t>)</m:t>
                          </m:r>
                          <m:d>
                            <m:dPr>
                              <m:ctrlPr>
                                <a:rPr lang="es-AR" sz="2000" i="1">
                                  <a:latin typeface="Cambria Math" panose="02040503050406030204" pitchFamily="18" charset="0"/>
                                  <a:ea typeface="Cambria Math" panose="02040503050406030204" pitchFamily="18" charset="0"/>
                                </a:rPr>
                              </m:ctrlPr>
                            </m:dPr>
                            <m:e>
                              <m:r>
                                <a:rPr lang="es-AR" sz="2000" i="1">
                                  <a:latin typeface="Cambria Math" panose="02040503050406030204" pitchFamily="18" charset="0"/>
                                  <a:ea typeface="Cambria Math" panose="02040503050406030204" pitchFamily="18" charset="0"/>
                                </a:rPr>
                                <m:t>𝑇</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𝑇</m:t>
                                  </m:r>
                                </m:e>
                                <m:sub>
                                  <m:r>
                                    <a:rPr lang="es-AR" sz="2000" i="1">
                                      <a:latin typeface="Cambria Math" panose="02040503050406030204" pitchFamily="18" charset="0"/>
                                      <a:ea typeface="Cambria Math" panose="02040503050406030204" pitchFamily="18" charset="0"/>
                                    </a:rPr>
                                    <m:t>0</m:t>
                                  </m:r>
                                </m:sub>
                              </m:sSub>
                            </m:e>
                          </m:d>
                        </m:num>
                        <m:den>
                          <m:r>
                            <a:rPr lang="es-AR" sz="2000" b="0" i="1" smtClean="0">
                              <a:latin typeface="Cambria Math" panose="02040503050406030204" pitchFamily="18" charset="0"/>
                              <a:ea typeface="Cambria Math" panose="02040503050406030204" pitchFamily="18" charset="0"/>
                            </a:rPr>
                            <m:t>𝑚</m:t>
                          </m:r>
                          <m:d>
                            <m:dPr>
                              <m:ctrlPr>
                                <a:rPr lang="es-AR" sz="2000" i="1">
                                  <a:latin typeface="Cambria Math" panose="02040503050406030204" pitchFamily="18" charset="0"/>
                                  <a:ea typeface="Cambria Math" panose="02040503050406030204" pitchFamily="18" charset="0"/>
                                </a:rPr>
                              </m:ctrlPr>
                            </m:dPr>
                            <m:e>
                              <m:r>
                                <a:rPr lang="es-AR" sz="2000" i="1">
                                  <a:latin typeface="Cambria Math" panose="02040503050406030204" pitchFamily="18" charset="0"/>
                                  <a:ea typeface="Cambria Math" panose="02040503050406030204" pitchFamily="18" charset="0"/>
                                </a:rPr>
                                <m:t>𝑇</m:t>
                              </m:r>
                              <m:r>
                                <a:rPr lang="es-AR" sz="2000" i="1">
                                  <a:latin typeface="Cambria Math" panose="02040503050406030204" pitchFamily="18" charset="0"/>
                                  <a:ea typeface="Cambria Math" panose="02040503050406030204" pitchFamily="18" charset="0"/>
                                </a:rPr>
                                <m:t>−</m:t>
                              </m:r>
                              <m:sSub>
                                <m:sSubPr>
                                  <m:ctrlPr>
                                    <a:rPr lang="es-AR" sz="2000" i="1">
                                      <a:latin typeface="Cambria Math" panose="02040503050406030204" pitchFamily="18" charset="0"/>
                                      <a:ea typeface="Cambria Math" panose="02040503050406030204" pitchFamily="18" charset="0"/>
                                    </a:rPr>
                                  </m:ctrlPr>
                                </m:sSubPr>
                                <m:e>
                                  <m:r>
                                    <a:rPr lang="es-AR" sz="2000" i="1">
                                      <a:latin typeface="Cambria Math" panose="02040503050406030204" pitchFamily="18" charset="0"/>
                                      <a:ea typeface="Cambria Math" panose="02040503050406030204" pitchFamily="18" charset="0"/>
                                    </a:rPr>
                                    <m:t>𝑇</m:t>
                                  </m:r>
                                </m:e>
                                <m:sub>
                                  <m:r>
                                    <a:rPr lang="es-AR" sz="2000" i="1">
                                      <a:latin typeface="Cambria Math" panose="02040503050406030204" pitchFamily="18" charset="0"/>
                                      <a:ea typeface="Cambria Math" panose="02040503050406030204" pitchFamily="18" charset="0"/>
                                    </a:rPr>
                                    <m:t>0</m:t>
                                  </m:r>
                                </m:sub>
                              </m:sSub>
                            </m:e>
                          </m:d>
                        </m:den>
                      </m:f>
                      <m:r>
                        <a:rPr lang="es-AR" sz="2000" b="0" i="1" smtClean="0">
                          <a:latin typeface="Cambria Math" panose="02040503050406030204" pitchFamily="18" charset="0"/>
                          <a:ea typeface="Cambria Math" panose="02040503050406030204" pitchFamily="18" charset="0"/>
                        </a:rPr>
                        <m:t>=</m:t>
                      </m:r>
                      <m:f>
                        <m:fPr>
                          <m:ctrlPr>
                            <a:rPr lang="es-AR" sz="2000" i="1">
                              <a:latin typeface="Cambria Math" panose="02040503050406030204" pitchFamily="18" charset="0"/>
                              <a:ea typeface="Cambria Math" panose="02040503050406030204" pitchFamily="18" charset="0"/>
                            </a:rPr>
                          </m:ctrlPr>
                        </m:fPr>
                        <m:num>
                          <m:r>
                            <a:rPr lang="es-AR" sz="2000" b="0" i="1" smtClean="0">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1</m:t>
                          </m:r>
                          <m:d>
                            <m:dPr>
                              <m:begChr m:val="["/>
                              <m:endChr m:val="]"/>
                              <m:ctrlPr>
                                <a:rPr lang="es-AR" sz="2000" i="1">
                                  <a:latin typeface="Cambria Math" panose="02040503050406030204" pitchFamily="18" charset="0"/>
                                  <a:ea typeface="Cambria Math" panose="02040503050406030204" pitchFamily="18" charset="0"/>
                                </a:rPr>
                              </m:ctrlPr>
                            </m:dPr>
                            <m:e>
                              <m:f>
                                <m:fPr>
                                  <m:ctrlPr>
                                    <a:rPr lang="es-AR" sz="2000" i="1">
                                      <a:latin typeface="Cambria Math" panose="02040503050406030204" pitchFamily="18" charset="0"/>
                                      <a:ea typeface="Cambria Math" panose="02040503050406030204" pitchFamily="18" charset="0"/>
                                    </a:rPr>
                                  </m:ctrlPr>
                                </m:fPr>
                                <m:num>
                                  <m:r>
                                    <a:rPr lang="es-AR" sz="2000" i="1">
                                      <a:latin typeface="Cambria Math" panose="02040503050406030204" pitchFamily="18" charset="0"/>
                                      <a:ea typeface="Cambria Math" panose="02040503050406030204" pitchFamily="18" charset="0"/>
                                    </a:rPr>
                                    <m:t>𝑐𝑎𝑙</m:t>
                                  </m:r>
                                </m:num>
                                <m:den>
                                  <m:r>
                                    <a:rPr lang="es-AR" sz="2000" i="1">
                                      <a:latin typeface="Cambria Math" panose="02040503050406030204" pitchFamily="18" charset="0"/>
                                      <a:ea typeface="Cambria Math" panose="02040503050406030204" pitchFamily="18" charset="0"/>
                                    </a:rPr>
                                    <m:t>𝑔</m:t>
                                  </m:r>
                                  <m:r>
                                    <a:rPr lang="es-AR" sz="2000" i="1">
                                      <a:latin typeface="Cambria Math" panose="02040503050406030204" pitchFamily="18" charset="0"/>
                                      <a:ea typeface="Cambria Math" panose="02040503050406030204" pitchFamily="18" charset="0"/>
                                    </a:rPr>
                                    <m:t> °</m:t>
                                  </m:r>
                                  <m:r>
                                    <a:rPr lang="es-AR" sz="2000" i="1">
                                      <a:latin typeface="Cambria Math" panose="02040503050406030204" pitchFamily="18" charset="0"/>
                                      <a:ea typeface="Cambria Math" panose="02040503050406030204" pitchFamily="18" charset="0"/>
                                    </a:rPr>
                                    <m:t>𝐶</m:t>
                                  </m:r>
                                </m:den>
                              </m:f>
                            </m:e>
                          </m:d>
                          <m:r>
                            <a:rPr lang="es-AR" sz="2000" i="1">
                              <a:latin typeface="Cambria Math" panose="02040503050406030204" pitchFamily="18" charset="0"/>
                              <a:ea typeface="Cambria Math" panose="02040503050406030204" pitchFamily="18" charset="0"/>
                            </a:rPr>
                            <m:t>(</m:t>
                          </m:r>
                          <m:r>
                            <a:rPr lang="es-AR" sz="2000" b="0" i="1" smtClean="0">
                              <a:latin typeface="Cambria Math" panose="02040503050406030204" pitchFamily="18" charset="0"/>
                              <a:ea typeface="Cambria Math" panose="02040503050406030204" pitchFamily="18" charset="0"/>
                            </a:rPr>
                            <m:t>155,6 [</m:t>
                          </m:r>
                          <m:r>
                            <a:rPr lang="es-AR" sz="2000" b="0" i="1" smtClean="0">
                              <a:latin typeface="Cambria Math" panose="02040503050406030204" pitchFamily="18" charset="0"/>
                              <a:ea typeface="Cambria Math" panose="02040503050406030204" pitchFamily="18" charset="0"/>
                            </a:rPr>
                            <m:t>𝑔</m:t>
                          </m:r>
                          <m:r>
                            <a:rPr lang="es-AR" sz="2000" b="0" i="1" smtClean="0">
                              <a:latin typeface="Cambria Math" panose="02040503050406030204" pitchFamily="18" charset="0"/>
                              <a:ea typeface="Cambria Math" panose="02040503050406030204" pitchFamily="18" charset="0"/>
                            </a:rPr>
                            <m:t>]+500 [</m:t>
                          </m:r>
                          <m:r>
                            <a:rPr lang="es-AR" sz="2000" b="0" i="1" smtClean="0">
                              <a:latin typeface="Cambria Math" panose="02040503050406030204" pitchFamily="18" charset="0"/>
                              <a:ea typeface="Cambria Math" panose="02040503050406030204" pitchFamily="18" charset="0"/>
                            </a:rPr>
                            <m:t>𝑔</m:t>
                          </m:r>
                          <m:r>
                            <a:rPr lang="es-AR" sz="2000" b="0" i="1" smtClean="0">
                              <a:latin typeface="Cambria Math" panose="02040503050406030204" pitchFamily="18" charset="0"/>
                              <a:ea typeface="Cambria Math" panose="02040503050406030204" pitchFamily="18" charset="0"/>
                            </a:rPr>
                            <m:t>])</m:t>
                          </m:r>
                          <m:d>
                            <m:dPr>
                              <m:ctrlPr>
                                <a:rPr lang="es-AR" sz="2000" i="1" smtClean="0">
                                  <a:latin typeface="Cambria Math" panose="02040503050406030204" pitchFamily="18" charset="0"/>
                                  <a:ea typeface="Cambria Math" panose="02040503050406030204" pitchFamily="18" charset="0"/>
                                </a:rPr>
                              </m:ctrlPr>
                            </m:dPr>
                            <m:e>
                              <m:r>
                                <a:rPr lang="es-AR" sz="2000" b="0" i="1" smtClean="0">
                                  <a:latin typeface="Cambria Math" panose="02040503050406030204" pitchFamily="18" charset="0"/>
                                  <a:ea typeface="Cambria Math" panose="02040503050406030204" pitchFamily="18" charset="0"/>
                                </a:rPr>
                                <m:t>25</m:t>
                              </m:r>
                              <m:d>
                                <m:dPr>
                                  <m:begChr m:val="["/>
                                  <m:endChr m:val="]"/>
                                  <m:ctrlPr>
                                    <a:rPr lang="es-AR" sz="2000" i="1">
                                      <a:latin typeface="Cambria Math" panose="02040503050406030204" pitchFamily="18" charset="0"/>
                                      <a:ea typeface="Cambria Math" panose="02040503050406030204" pitchFamily="18" charset="0"/>
                                    </a:rPr>
                                  </m:ctrlPr>
                                </m:d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𝐶</m:t>
                                  </m:r>
                                </m:e>
                              </m:d>
                              <m:r>
                                <a:rPr lang="es-AR" sz="2000" i="1">
                                  <a:latin typeface="Cambria Math" panose="02040503050406030204" pitchFamily="18" charset="0"/>
                                  <a:ea typeface="Cambria Math" panose="02040503050406030204" pitchFamily="18" charset="0"/>
                                </a:rPr>
                                <m:t>−20</m:t>
                              </m:r>
                              <m:d>
                                <m:dPr>
                                  <m:begChr m:val="["/>
                                  <m:endChr m:val="]"/>
                                  <m:ctrlPr>
                                    <a:rPr lang="es-AR" sz="2000" i="1">
                                      <a:latin typeface="Cambria Math" panose="02040503050406030204" pitchFamily="18" charset="0"/>
                                      <a:ea typeface="Cambria Math" panose="02040503050406030204" pitchFamily="18" charset="0"/>
                                    </a:rPr>
                                  </m:ctrlPr>
                                </m:dPr>
                                <m:e>
                                  <m:r>
                                    <a:rPr lang="es-AR" sz="2000" i="1">
                                      <a:latin typeface="Cambria Math" panose="02040503050406030204" pitchFamily="18" charset="0"/>
                                      <a:ea typeface="Cambria Math" panose="02040503050406030204" pitchFamily="18" charset="0"/>
                                    </a:rPr>
                                    <m:t>°</m:t>
                                  </m:r>
                                  <m:r>
                                    <a:rPr lang="es-AR" sz="2000" i="1">
                                      <a:latin typeface="Cambria Math" panose="02040503050406030204" pitchFamily="18" charset="0"/>
                                      <a:ea typeface="Cambria Math" panose="02040503050406030204" pitchFamily="18" charset="0"/>
                                    </a:rPr>
                                    <m:t>𝐶</m:t>
                                  </m:r>
                                </m:e>
                              </m:d>
                            </m:e>
                          </m:d>
                        </m:num>
                        <m:den>
                          <m:r>
                            <a:rPr lang="es-AR" sz="2000" i="1">
                              <a:latin typeface="Cambria Math" panose="02040503050406030204" pitchFamily="18" charset="0"/>
                              <a:ea typeface="Cambria Math" panose="02040503050406030204" pitchFamily="18" charset="0"/>
                            </a:rPr>
                            <m:t>500 [</m:t>
                          </m:r>
                          <m:r>
                            <a:rPr lang="es-AR" sz="2000" i="1">
                              <a:latin typeface="Cambria Math" panose="02040503050406030204" pitchFamily="18" charset="0"/>
                              <a:ea typeface="Cambria Math" panose="02040503050406030204" pitchFamily="18" charset="0"/>
                            </a:rPr>
                            <m:t>𝑔</m:t>
                          </m:r>
                          <m:r>
                            <a:rPr lang="es-AR" sz="2000" i="1">
                              <a:latin typeface="Cambria Math" panose="02040503050406030204" pitchFamily="18" charset="0"/>
                              <a:ea typeface="Cambria Math" panose="02040503050406030204" pitchFamily="18" charset="0"/>
                            </a:rPr>
                            <m:t>]</m:t>
                          </m:r>
                          <m:d>
                            <m:dPr>
                              <m:ctrlPr>
                                <a:rPr lang="es-AR" sz="2000" i="1">
                                  <a:latin typeface="Cambria Math" panose="02040503050406030204" pitchFamily="18" charset="0"/>
                                  <a:ea typeface="Cambria Math" panose="02040503050406030204" pitchFamily="18" charset="0"/>
                                </a:rPr>
                              </m:ctrlPr>
                            </m:dPr>
                            <m:e>
                              <m:r>
                                <a:rPr lang="es-AR" sz="2000" b="0" i="1" smtClean="0">
                                  <a:latin typeface="Cambria Math" panose="02040503050406030204" pitchFamily="18" charset="0"/>
                                  <a:ea typeface="Cambria Math" panose="02040503050406030204" pitchFamily="18" charset="0"/>
                                </a:rPr>
                                <m:t>25[°</m:t>
                              </m:r>
                              <m:r>
                                <a:rPr lang="es-AR" sz="2000" b="0" i="1" smtClean="0">
                                  <a:latin typeface="Cambria Math" panose="02040503050406030204" pitchFamily="18" charset="0"/>
                                  <a:ea typeface="Cambria Math" panose="02040503050406030204" pitchFamily="18" charset="0"/>
                                </a:rPr>
                                <m:t>𝐶</m:t>
                              </m:r>
                              <m:r>
                                <a:rPr lang="es-AR" sz="2000" b="0" i="1" smtClean="0">
                                  <a:latin typeface="Cambria Math" panose="02040503050406030204" pitchFamily="18" charset="0"/>
                                  <a:ea typeface="Cambria Math" panose="02040503050406030204" pitchFamily="18" charset="0"/>
                                </a:rPr>
                                <m:t>]−200[°</m:t>
                              </m:r>
                              <m:r>
                                <a:rPr lang="es-AR" sz="2000" b="0" i="1" smtClean="0">
                                  <a:latin typeface="Cambria Math" panose="02040503050406030204" pitchFamily="18" charset="0"/>
                                  <a:ea typeface="Cambria Math" panose="02040503050406030204" pitchFamily="18" charset="0"/>
                                </a:rPr>
                                <m:t>𝐶</m:t>
                              </m:r>
                              <m:r>
                                <a:rPr lang="es-AR" sz="2000" b="0" i="1" smtClean="0">
                                  <a:latin typeface="Cambria Math" panose="02040503050406030204" pitchFamily="18" charset="0"/>
                                  <a:ea typeface="Cambria Math" panose="02040503050406030204" pitchFamily="18" charset="0"/>
                                </a:rPr>
                                <m:t>]</m:t>
                              </m:r>
                            </m:e>
                          </m:d>
                        </m:den>
                      </m:f>
                      <m:r>
                        <a:rPr lang="es-AR" sz="2000" b="1" i="1" smtClean="0">
                          <a:latin typeface="Cambria Math" panose="02040503050406030204" pitchFamily="18" charset="0"/>
                          <a:ea typeface="Cambria Math" panose="02040503050406030204" pitchFamily="18" charset="0"/>
                        </a:rPr>
                        <m:t>𝟎</m:t>
                      </m:r>
                      <m:r>
                        <a:rPr lang="es-AR" sz="2000" b="1" i="1" smtClean="0">
                          <a:latin typeface="Cambria Math" panose="02040503050406030204" pitchFamily="18" charset="0"/>
                          <a:ea typeface="Cambria Math" panose="02040503050406030204" pitchFamily="18" charset="0"/>
                        </a:rPr>
                        <m:t>,</m:t>
                      </m:r>
                      <m:r>
                        <a:rPr lang="es-AR" sz="2000" b="1" i="1" smtClean="0">
                          <a:latin typeface="Cambria Math" panose="02040503050406030204" pitchFamily="18" charset="0"/>
                          <a:ea typeface="Cambria Math" panose="02040503050406030204" pitchFamily="18" charset="0"/>
                        </a:rPr>
                        <m:t>𝟏𝟎𝟒</m:t>
                      </m:r>
                      <m:r>
                        <a:rPr lang="es-AR" sz="2000" b="1" i="1" smtClean="0">
                          <a:latin typeface="Cambria Math" panose="02040503050406030204" pitchFamily="18" charset="0"/>
                          <a:ea typeface="Cambria Math" panose="02040503050406030204" pitchFamily="18" charset="0"/>
                        </a:rPr>
                        <m:t> [</m:t>
                      </m:r>
                      <m:f>
                        <m:fPr>
                          <m:ctrlPr>
                            <a:rPr lang="es-AR" sz="2000" b="1" i="1" smtClean="0">
                              <a:latin typeface="Cambria Math" panose="02040503050406030204" pitchFamily="18" charset="0"/>
                              <a:ea typeface="Cambria Math" panose="02040503050406030204" pitchFamily="18" charset="0"/>
                            </a:rPr>
                          </m:ctrlPr>
                        </m:fPr>
                        <m:num>
                          <m:r>
                            <a:rPr lang="es-AR" sz="2000" b="1" i="1" smtClean="0">
                              <a:latin typeface="Cambria Math" panose="02040503050406030204" pitchFamily="18" charset="0"/>
                              <a:ea typeface="Cambria Math" panose="02040503050406030204" pitchFamily="18" charset="0"/>
                            </a:rPr>
                            <m:t>𝒄𝒂𝒍</m:t>
                          </m:r>
                        </m:num>
                        <m:den>
                          <m:r>
                            <a:rPr lang="es-AR" sz="2000" b="1" i="1" smtClean="0">
                              <a:latin typeface="Cambria Math" panose="02040503050406030204" pitchFamily="18" charset="0"/>
                              <a:ea typeface="Cambria Math" panose="02040503050406030204" pitchFamily="18" charset="0"/>
                            </a:rPr>
                            <m:t>𝒈</m:t>
                          </m:r>
                          <m:r>
                            <a:rPr lang="es-AR" sz="2000" b="1" i="1">
                              <a:latin typeface="Cambria Math" panose="02040503050406030204" pitchFamily="18" charset="0"/>
                              <a:ea typeface="Cambria Math" panose="02040503050406030204" pitchFamily="18" charset="0"/>
                            </a:rPr>
                            <m:t>°</m:t>
                          </m:r>
                          <m:r>
                            <a:rPr lang="es-AR" sz="2000" b="1" i="1">
                              <a:latin typeface="Cambria Math" panose="02040503050406030204" pitchFamily="18" charset="0"/>
                              <a:ea typeface="Cambria Math" panose="02040503050406030204" pitchFamily="18" charset="0"/>
                            </a:rPr>
                            <m:t>𝑪</m:t>
                          </m:r>
                        </m:den>
                      </m:f>
                      <m:r>
                        <a:rPr lang="es-AR" sz="2000" b="1" i="1" smtClean="0">
                          <a:latin typeface="Cambria Math" panose="02040503050406030204" pitchFamily="18" charset="0"/>
                          <a:ea typeface="Cambria Math" panose="02040503050406030204" pitchFamily="18" charset="0"/>
                        </a:rPr>
                        <m:t>]</m:t>
                      </m:r>
                    </m:oMath>
                  </m:oMathPara>
                </a14:m>
                <a:endParaRPr lang="es-AR" sz="2000" b="1" dirty="0"/>
              </a:p>
            </p:txBody>
          </p:sp>
        </mc:Choice>
        <mc:Fallback xmlns="">
          <p:sp>
            <p:nvSpPr>
              <p:cNvPr id="16" name="Rectángulo 15"/>
              <p:cNvSpPr>
                <a:spLocks noRot="1" noChangeAspect="1" noMove="1" noResize="1" noEditPoints="1" noAdjustHandles="1" noChangeArrowheads="1" noChangeShapeType="1" noTextEdit="1"/>
              </p:cNvSpPr>
              <p:nvPr/>
            </p:nvSpPr>
            <p:spPr>
              <a:xfrm>
                <a:off x="434430" y="3548184"/>
                <a:ext cx="11285975" cy="987450"/>
              </a:xfrm>
              <a:prstGeom prst="rect">
                <a:avLst/>
              </a:prstGeom>
              <a:blipFill rotWithShape="0">
                <a:blip r:embed="rId5"/>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31583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7540" y="1256426"/>
            <a:ext cx="3759719" cy="2286000"/>
          </a:xfrm>
        </p:spPr>
        <p:txBody>
          <a:bodyPr>
            <a:normAutofit/>
          </a:bodyPr>
          <a:lstStyle/>
          <a:p>
            <a:r>
              <a:rPr lang="es-AR" sz="4400" dirty="0"/>
              <a:t>Cambios de fase </a:t>
            </a:r>
          </a:p>
        </p:txBody>
      </p:sp>
      <p:pic>
        <p:nvPicPr>
          <p:cNvPr id="4" name="Imagen 3"/>
          <p:cNvPicPr>
            <a:picLocks noChangeAspect="1"/>
          </p:cNvPicPr>
          <p:nvPr/>
        </p:nvPicPr>
        <p:blipFill rotWithShape="1">
          <a:blip r:embed="rId3"/>
          <a:srcRect l="5370" r="9802"/>
          <a:stretch/>
        </p:blipFill>
        <p:spPr>
          <a:xfrm>
            <a:off x="4217157" y="234831"/>
            <a:ext cx="7874759" cy="6113335"/>
          </a:xfrm>
          <a:prstGeom prst="rect">
            <a:avLst/>
          </a:prstGeom>
        </p:spPr>
      </p:pic>
      <p:sp>
        <p:nvSpPr>
          <p:cNvPr id="11" name="Rectángulo 10"/>
          <p:cNvSpPr/>
          <p:nvPr/>
        </p:nvSpPr>
        <p:spPr>
          <a:xfrm>
            <a:off x="9801159" y="6488668"/>
            <a:ext cx="1937646" cy="369332"/>
          </a:xfrm>
          <a:prstGeom prst="rect">
            <a:avLst/>
          </a:prstGeom>
        </p:spPr>
        <p:txBody>
          <a:bodyPr wrap="none">
            <a:spAutoFit/>
          </a:bodyPr>
          <a:lstStyle/>
          <a:p>
            <a:r>
              <a:rPr lang="es-AR" b="1" dirty="0">
                <a:solidFill>
                  <a:schemeClr val="accent1"/>
                </a:solidFill>
              </a:rPr>
              <a:t>Trabajo Práctico </a:t>
            </a:r>
            <a:r>
              <a:rPr lang="es-AR" b="1" dirty="0" smtClean="0">
                <a:solidFill>
                  <a:schemeClr val="accent1"/>
                </a:solidFill>
              </a:rPr>
              <a:t>2</a:t>
            </a:r>
            <a:endParaRPr lang="es-AR" b="1" dirty="0">
              <a:solidFill>
                <a:schemeClr val="accent1"/>
              </a:solidFill>
            </a:endParaRPr>
          </a:p>
        </p:txBody>
      </p:sp>
      <mc:AlternateContent xmlns:mc="http://schemas.openxmlformats.org/markup-compatibility/2006" xmlns:p14="http://schemas.microsoft.com/office/powerpoint/2010/main">
        <mc:Choice Requires="p14">
          <p:contentPart p14:bwMode="auto" r:id="rId4">
            <p14:nvContentPartPr>
              <p14:cNvPr id="3" name="Entrada de lápiz 2"/>
              <p14:cNvContentPartPr/>
              <p14:nvPr/>
            </p14:nvContentPartPr>
            <p14:xfrm>
              <a:off x="4813200" y="1465560"/>
              <a:ext cx="5816160" cy="4567680"/>
            </p14:xfrm>
          </p:contentPart>
        </mc:Choice>
        <mc:Fallback xmlns="">
          <p:pic>
            <p:nvPicPr>
              <p:cNvPr id="3" name="Entrada de lápiz 2"/>
              <p:cNvPicPr/>
              <p:nvPr/>
            </p:nvPicPr>
            <p:blipFill>
              <a:blip r:embed="rId5"/>
              <a:stretch>
                <a:fillRect/>
              </a:stretch>
            </p:blipFill>
            <p:spPr>
              <a:xfrm>
                <a:off x="4807800" y="1454040"/>
                <a:ext cx="5833080" cy="4590720"/>
              </a:xfrm>
              <a:prstGeom prst="rect">
                <a:avLst/>
              </a:prstGeom>
            </p:spPr>
          </p:pic>
        </mc:Fallback>
      </mc:AlternateContent>
    </p:spTree>
    <p:extLst>
      <p:ext uri="{BB962C8B-B14F-4D97-AF65-F5344CB8AC3E}">
        <p14:creationId xmlns:p14="http://schemas.microsoft.com/office/powerpoint/2010/main" val="29653580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idx="4294967295"/>
          </p:nvPr>
        </p:nvSpPr>
        <p:spPr>
          <a:xfrm>
            <a:off x="359764" y="326637"/>
            <a:ext cx="7543800" cy="712787"/>
          </a:xfrm>
        </p:spPr>
        <p:txBody>
          <a:bodyPr>
            <a:normAutofit fontScale="90000"/>
          </a:bodyPr>
          <a:lstStyle/>
          <a:p>
            <a:r>
              <a:rPr lang="es-AR" dirty="0" smtClean="0"/>
              <a:t>CALOR – Cambios de fase</a:t>
            </a:r>
            <a:endParaRPr lang="es-AR" dirty="0"/>
          </a:p>
        </p:txBody>
      </p:sp>
      <mc:AlternateContent xmlns:mc="http://schemas.openxmlformats.org/markup-compatibility/2006" xmlns:a14="http://schemas.microsoft.com/office/drawing/2010/main">
        <mc:Choice Requires="a14">
          <p:sp>
            <p:nvSpPr>
              <p:cNvPr id="8" name="Marcador de contenido 2"/>
              <p:cNvSpPr>
                <a:spLocks noGrp="1"/>
              </p:cNvSpPr>
              <p:nvPr>
                <p:ph idx="4294967295"/>
              </p:nvPr>
            </p:nvSpPr>
            <p:spPr>
              <a:xfrm>
                <a:off x="359764" y="1267161"/>
                <a:ext cx="11376000" cy="4980889"/>
              </a:xfrm>
            </p:spPr>
            <p:txBody>
              <a:bodyPr>
                <a:noAutofit/>
              </a:bodyPr>
              <a:lstStyle/>
              <a:p>
                <a:pPr algn="just">
                  <a:lnSpc>
                    <a:spcPct val="70000"/>
                  </a:lnSpc>
                  <a:buFont typeface="Wingdings" panose="05000000000000000000" pitchFamily="2" charset="2"/>
                  <a:buChar char="§"/>
                </a:pPr>
                <a:r>
                  <a:rPr lang="es-AR" sz="2200" b="1" dirty="0" smtClean="0"/>
                  <a:t>Ejercicios </a:t>
                </a:r>
                <a:r>
                  <a:rPr lang="es-AR" sz="2200" b="1" dirty="0"/>
                  <a:t>con cambios de </a:t>
                </a:r>
                <a:r>
                  <a:rPr lang="es-AR" sz="2200" b="1" dirty="0" smtClean="0"/>
                  <a:t>fase. </a:t>
                </a:r>
                <a:r>
                  <a:rPr lang="es-AR" sz="2200" b="1" dirty="0" smtClean="0">
                    <a:solidFill>
                      <a:srgbClr val="B2FF8B"/>
                    </a:solidFill>
                  </a:rPr>
                  <a:t>(Revisar ejemplos 17.8/9/10. </a:t>
                </a:r>
                <a:r>
                  <a:rPr lang="es-AR" sz="2200" b="1" dirty="0" err="1" smtClean="0">
                    <a:solidFill>
                      <a:srgbClr val="B2FF8B"/>
                    </a:solidFill>
                  </a:rPr>
                  <a:t>Pág</a:t>
                </a:r>
                <a:r>
                  <a:rPr lang="es-AR" sz="2200" b="1" dirty="0" smtClean="0">
                    <a:solidFill>
                      <a:srgbClr val="B2FF8B"/>
                    </a:solidFill>
                  </a:rPr>
                  <a:t> 588 )</a:t>
                </a:r>
              </a:p>
              <a:p>
                <a:pPr algn="just">
                  <a:lnSpc>
                    <a:spcPct val="70000"/>
                  </a:lnSpc>
                  <a:buFont typeface="Wingdings" panose="05000000000000000000" pitchFamily="2" charset="2"/>
                  <a:buChar char="§"/>
                </a:pPr>
                <a:endParaRPr lang="es-AR" sz="2200" b="1" dirty="0" smtClean="0"/>
              </a:p>
              <a:p>
                <a:pPr lvl="1" algn="just">
                  <a:lnSpc>
                    <a:spcPct val="70000"/>
                  </a:lnSpc>
                  <a:buFont typeface="Wingdings" panose="05000000000000000000" pitchFamily="2" charset="2"/>
                  <a:buChar char="§"/>
                </a:pPr>
                <a:r>
                  <a:rPr lang="es-AR" b="1" dirty="0" smtClean="0"/>
                  <a:t>Con temperatura final conocida – </a:t>
                </a:r>
              </a:p>
              <a:p>
                <a:pPr marL="201168" lvl="1" indent="0" algn="just">
                  <a:lnSpc>
                    <a:spcPct val="70000"/>
                  </a:lnSpc>
                  <a:buNone/>
                </a:pPr>
                <a:r>
                  <a:rPr lang="es-AR" dirty="0"/>
                  <a:t> </a:t>
                </a:r>
                <a:r>
                  <a:rPr lang="es-AR" dirty="0" smtClean="0"/>
                  <a:t>   No presentan mayores dificultades identificando correctamente los calores que intervienen.</a:t>
                </a:r>
              </a:p>
              <a:p>
                <a:pPr lvl="1" algn="just">
                  <a:lnSpc>
                    <a:spcPct val="70000"/>
                  </a:lnSpc>
                  <a:buFont typeface="Wingdings" panose="05000000000000000000" pitchFamily="2" charset="2"/>
                  <a:buChar char="§"/>
                </a:pPr>
                <a:endParaRPr lang="es-AR" dirty="0"/>
              </a:p>
              <a:p>
                <a:pPr lvl="1" algn="just">
                  <a:lnSpc>
                    <a:spcPct val="70000"/>
                  </a:lnSpc>
                  <a:buFont typeface="Wingdings" panose="05000000000000000000" pitchFamily="2" charset="2"/>
                  <a:buChar char="§"/>
                </a:pPr>
                <a:r>
                  <a:rPr lang="es-AR" b="1" dirty="0" smtClean="0"/>
                  <a:t>Con temperatura final incógnita plantean </a:t>
                </a:r>
                <a:r>
                  <a:rPr lang="es-AR" b="1" dirty="0"/>
                  <a:t>d</a:t>
                </a:r>
                <a:r>
                  <a:rPr lang="es-AR" b="1" dirty="0" smtClean="0"/>
                  <a:t>os caminos posibles para la solución:</a:t>
                </a:r>
              </a:p>
              <a:p>
                <a:pPr marL="841248" lvl="2" indent="-457200" algn="just">
                  <a:lnSpc>
                    <a:spcPct val="100000"/>
                  </a:lnSpc>
                  <a:buFont typeface="+mj-lt"/>
                  <a:buAutoNum type="arabicPeriod"/>
                </a:pPr>
                <a:r>
                  <a:rPr lang="es-AR" sz="2000" dirty="0" smtClean="0"/>
                  <a:t>Planteamos el calor disponible (Fuente caliente) y el calor necesario para producir el cambio de fase, comparamos el resultado y concluimos si la fase cambia o no.</a:t>
                </a:r>
                <a:endParaRPr lang="es-AR" sz="2000" b="0" i="1" dirty="0" smtClean="0">
                  <a:latin typeface="Cambria Math" panose="02040503050406030204" pitchFamily="18" charset="0"/>
                </a:endParaRPr>
              </a:p>
              <a:p>
                <a:pPr lvl="7" algn="just">
                  <a:lnSpc>
                    <a:spcPct val="100000"/>
                  </a:lnSpc>
                  <a:buFont typeface="Wingdings" panose="05000000000000000000" pitchFamily="2" charset="2"/>
                  <a:buChar char="§"/>
                </a:pPr>
                <a14:m>
                  <m:oMath xmlns:m="http://schemas.openxmlformats.org/officeDocument/2006/math">
                    <m:r>
                      <a:rPr lang="es-AR" sz="2000" b="0" i="1" smtClean="0">
                        <a:latin typeface="Cambria Math" panose="02040503050406030204" pitchFamily="18" charset="0"/>
                      </a:rPr>
                      <m:t>𝑆𝑖</m:t>
                    </m:r>
                    <m:r>
                      <a:rPr lang="es-AR" sz="2000" b="0" i="1" smtClean="0">
                        <a:latin typeface="Cambria Math" panose="02040503050406030204" pitchFamily="18" charset="0"/>
                      </a:rPr>
                      <m:t> </m:t>
                    </m:r>
                    <m:sSub>
                      <m:sSubPr>
                        <m:ctrlPr>
                          <a:rPr lang="es-AR" sz="2000" b="0" i="1" smtClean="0">
                            <a:latin typeface="Cambria Math" panose="02040503050406030204" pitchFamily="18" charset="0"/>
                          </a:rPr>
                        </m:ctrlPr>
                      </m:sSubPr>
                      <m:e>
                        <m:r>
                          <a:rPr lang="es-AR" sz="2000" b="0" i="1" smtClean="0">
                            <a:latin typeface="Cambria Math" panose="02040503050406030204" pitchFamily="18" charset="0"/>
                          </a:rPr>
                          <m:t>𝑄</m:t>
                        </m:r>
                      </m:e>
                      <m:sub>
                        <m:r>
                          <a:rPr lang="es-AR" sz="2000" b="0" i="1" smtClean="0">
                            <a:latin typeface="Cambria Math" panose="02040503050406030204" pitchFamily="18" charset="0"/>
                          </a:rPr>
                          <m:t>𝑑𝑖𝑠𝑝𝑜𝑏𝑖𝑏𝑙𝑒</m:t>
                        </m:r>
                      </m:sub>
                    </m:sSub>
                    <m:r>
                      <a:rPr lang="es-AR" sz="2000" b="0" i="1" smtClean="0">
                        <a:latin typeface="Cambria Math" panose="02040503050406030204" pitchFamily="18" charset="0"/>
                      </a:rPr>
                      <m:t>&gt;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b="0" i="1" smtClean="0">
                            <a:latin typeface="Cambria Math" panose="02040503050406030204" pitchFamily="18" charset="0"/>
                          </a:rPr>
                          <m:t>𝑛𝑒𝑐𝑒𝑠𝑎𝑟𝑖𝑜</m:t>
                        </m:r>
                      </m:sub>
                    </m:sSub>
                    <m:r>
                      <a:rPr lang="es-AR" sz="2000" b="0" i="1" smtClean="0">
                        <a:latin typeface="Cambria Math" panose="02040503050406030204" pitchFamily="18" charset="0"/>
                      </a:rPr>
                      <m:t>→</m:t>
                    </m:r>
                    <m:r>
                      <a:rPr lang="es-AR" sz="2000" b="0" i="1" smtClean="0">
                        <a:latin typeface="Cambria Math" panose="02040503050406030204" pitchFamily="18" charset="0"/>
                      </a:rPr>
                      <m:t>𝐶𝑎𝑚𝑏𝑖𝑎</m:t>
                    </m:r>
                    <m:r>
                      <a:rPr lang="es-AR" sz="2000" b="0" i="1" smtClean="0">
                        <a:latin typeface="Cambria Math" panose="02040503050406030204" pitchFamily="18" charset="0"/>
                      </a:rPr>
                      <m:t> </m:t>
                    </m:r>
                    <m:r>
                      <a:rPr lang="es-AR" sz="2000" b="0" i="1" smtClean="0">
                        <a:latin typeface="Cambria Math" panose="02040503050406030204" pitchFamily="18" charset="0"/>
                      </a:rPr>
                      <m:t>𝑓𝑎𝑠𝑒</m:t>
                    </m:r>
                  </m:oMath>
                </a14:m>
                <a:endParaRPr lang="es-AR" sz="2000" b="0" dirty="0" smtClean="0"/>
              </a:p>
              <a:p>
                <a:pPr lvl="7" algn="just">
                  <a:lnSpc>
                    <a:spcPct val="100000"/>
                  </a:lnSpc>
                  <a:buFont typeface="Wingdings" panose="05000000000000000000" pitchFamily="2" charset="2"/>
                  <a:buChar char="§"/>
                </a:pPr>
                <a14:m>
                  <m:oMath xmlns:m="http://schemas.openxmlformats.org/officeDocument/2006/math">
                    <m:r>
                      <a:rPr lang="es-AR" sz="2000" i="1">
                        <a:latin typeface="Cambria Math" panose="02040503050406030204" pitchFamily="18" charset="0"/>
                      </a:rPr>
                      <m:t>𝑆𝑖</m:t>
                    </m:r>
                    <m:r>
                      <a:rPr lang="es-AR" sz="2000" i="1">
                        <a:latin typeface="Cambria Math" panose="02040503050406030204" pitchFamily="18" charset="0"/>
                      </a:rPr>
                      <m:t> </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𝑑𝑖𝑠𝑝𝑜𝑏𝑖𝑏𝑙𝑒</m:t>
                        </m:r>
                      </m:sub>
                    </m:sSub>
                    <m:r>
                      <a:rPr lang="es-AR" sz="2000" b="0" i="1" smtClean="0">
                        <a:latin typeface="Cambria Math" panose="02040503050406030204" pitchFamily="18" charset="0"/>
                      </a:rPr>
                      <m:t>&lt;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𝑛𝑒𝑐𝑒𝑠𝑎𝑟𝑖𝑜</m:t>
                        </m:r>
                      </m:sub>
                    </m:sSub>
                    <m:r>
                      <a:rPr lang="es-AR" sz="2000" i="1">
                        <a:latin typeface="Cambria Math" panose="02040503050406030204" pitchFamily="18" charset="0"/>
                      </a:rPr>
                      <m:t>→</m:t>
                    </m:r>
                    <m:r>
                      <a:rPr lang="es-AR" sz="2000" b="0" i="1" smtClean="0">
                        <a:latin typeface="Cambria Math" panose="02040503050406030204" pitchFamily="18" charset="0"/>
                      </a:rPr>
                      <m:t>𝑁𝑜</m:t>
                    </m:r>
                    <m:r>
                      <a:rPr lang="es-AR" sz="2000" b="0" i="1" smtClean="0">
                        <a:latin typeface="Cambria Math" panose="02040503050406030204" pitchFamily="18" charset="0"/>
                      </a:rPr>
                      <m:t> </m:t>
                    </m:r>
                    <m:r>
                      <a:rPr lang="es-AR" sz="2000" b="0" i="1" smtClean="0">
                        <a:latin typeface="Cambria Math" panose="02040503050406030204" pitchFamily="18" charset="0"/>
                      </a:rPr>
                      <m:t>𝑐𝑎𝑚𝑏𝑖𝑎</m:t>
                    </m:r>
                    <m:r>
                      <a:rPr lang="es-AR" sz="2000" b="0" i="1" smtClean="0">
                        <a:latin typeface="Cambria Math" panose="02040503050406030204" pitchFamily="18" charset="0"/>
                      </a:rPr>
                      <m:t> </m:t>
                    </m:r>
                    <m:r>
                      <a:rPr lang="es-AR" sz="2000" b="0" i="1" smtClean="0">
                        <a:latin typeface="Cambria Math" panose="02040503050406030204" pitchFamily="18" charset="0"/>
                      </a:rPr>
                      <m:t>𝑓𝑎𝑠𝑒</m:t>
                    </m:r>
                  </m:oMath>
                </a14:m>
                <a:endParaRPr lang="es-AR" sz="2000" b="0" dirty="0" smtClean="0"/>
              </a:p>
              <a:p>
                <a:pPr marL="841248" lvl="2" indent="-457200" algn="just">
                  <a:lnSpc>
                    <a:spcPct val="100000"/>
                  </a:lnSpc>
                  <a:buFont typeface="+mj-lt"/>
                  <a:buAutoNum type="arabicPeriod"/>
                </a:pPr>
                <a:r>
                  <a:rPr lang="es-AR" sz="2000" dirty="0" smtClean="0"/>
                  <a:t>Suponemos que la fase cambia por completo planteamos la sumatoria de calores y luego interpretamos el resultado.</a:t>
                </a:r>
              </a:p>
              <a:p>
                <a:pPr lvl="7" algn="just">
                  <a:lnSpc>
                    <a:spcPct val="100000"/>
                  </a:lnSpc>
                  <a:buFont typeface="Wingdings" panose="05000000000000000000" pitchFamily="2" charset="2"/>
                  <a:buChar char="§"/>
                </a:pPr>
                <a:r>
                  <a:rPr lang="es-AR" sz="2200" dirty="0" smtClean="0"/>
                  <a:t>Si el resultado es coherente damos por válida la suposición y la respuesta es que la fase cambia por completo, de lo contrario la fase no cambia por completo. </a:t>
                </a:r>
                <a:endParaRPr lang="es-AR" sz="2200" dirty="0"/>
              </a:p>
              <a:p>
                <a:pPr marL="201168" lvl="1" indent="0" algn="just">
                  <a:lnSpc>
                    <a:spcPct val="70000"/>
                  </a:lnSpc>
                  <a:buNone/>
                </a:pPr>
                <a:endParaRPr lang="es-AR" sz="2200" dirty="0"/>
              </a:p>
              <a:p>
                <a:pPr marL="201168" lvl="1" indent="0" algn="just">
                  <a:lnSpc>
                    <a:spcPct val="70000"/>
                  </a:lnSpc>
                  <a:buNone/>
                </a:pPr>
                <a:endParaRPr lang="es-AR" sz="2200" dirty="0"/>
              </a:p>
              <a:p>
                <a:pPr algn="just">
                  <a:lnSpc>
                    <a:spcPct val="70000"/>
                  </a:lnSpc>
                  <a:buFont typeface="Wingdings" panose="05000000000000000000" pitchFamily="2" charset="2"/>
                  <a:buChar char="§"/>
                </a:pPr>
                <a:endParaRPr lang="es-AR" sz="2200" b="1" dirty="0"/>
              </a:p>
            </p:txBody>
          </p:sp>
        </mc:Choice>
        <mc:Fallback xmlns="">
          <p:sp>
            <p:nvSpPr>
              <p:cNvPr id="8" name="Marcador de contenido 2"/>
              <p:cNvSpPr>
                <a:spLocks noGrp="1" noRot="1" noChangeAspect="1" noMove="1" noResize="1" noEditPoints="1" noAdjustHandles="1" noChangeArrowheads="1" noChangeShapeType="1" noTextEdit="1"/>
              </p:cNvSpPr>
              <p:nvPr>
                <p:ph idx="4294967295"/>
              </p:nvPr>
            </p:nvSpPr>
            <p:spPr>
              <a:xfrm>
                <a:off x="359764" y="1267161"/>
                <a:ext cx="11376000" cy="4980889"/>
              </a:xfrm>
              <a:blipFill rotWithShape="0">
                <a:blip r:embed="rId2"/>
                <a:stretch>
                  <a:fillRect l="-1393" t="-2570" r="-1501"/>
                </a:stretch>
              </a:blipFill>
            </p:spPr>
            <p:txBody>
              <a:bodyPr/>
              <a:lstStyle/>
              <a:p>
                <a:r>
                  <a:rPr lang="es-AR">
                    <a:noFill/>
                  </a:rPr>
                  <a:t> </a:t>
                </a:r>
              </a:p>
            </p:txBody>
          </p:sp>
        </mc:Fallback>
      </mc:AlternateContent>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cxnSp>
        <p:nvCxnSpPr>
          <p:cNvPr id="7" name="Conector recto 6"/>
          <p:cNvCxnSpPr/>
          <p:nvPr/>
        </p:nvCxnSpPr>
        <p:spPr>
          <a:xfrm>
            <a:off x="359764" y="1039424"/>
            <a:ext cx="11376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 name="Entrada de lápiz 1"/>
              <p14:cNvContentPartPr/>
              <p14:nvPr/>
            </p14:nvContentPartPr>
            <p14:xfrm>
              <a:off x="572760" y="3065040"/>
              <a:ext cx="507600" cy="1895760"/>
            </p14:xfrm>
          </p:contentPart>
        </mc:Choice>
        <mc:Fallback xmlns="">
          <p:pic>
            <p:nvPicPr>
              <p:cNvPr id="2" name="Entrada de lápiz 1"/>
              <p:cNvPicPr/>
              <p:nvPr/>
            </p:nvPicPr>
            <p:blipFill>
              <a:blip r:embed="rId4"/>
              <a:stretch>
                <a:fillRect/>
              </a:stretch>
            </p:blipFill>
            <p:spPr>
              <a:xfrm>
                <a:off x="569520" y="3052080"/>
                <a:ext cx="522000" cy="1920240"/>
              </a:xfrm>
              <a:prstGeom prst="rect">
                <a:avLst/>
              </a:prstGeom>
            </p:spPr>
          </p:pic>
        </mc:Fallback>
      </mc:AlternateContent>
    </p:spTree>
    <p:extLst>
      <p:ext uri="{BB962C8B-B14F-4D97-AF65-F5344CB8AC3E}">
        <p14:creationId xmlns:p14="http://schemas.microsoft.com/office/powerpoint/2010/main" val="2050394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1097280" y="5422814"/>
            <a:ext cx="5843844" cy="475066"/>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1: Temperatura </a:t>
            </a:r>
            <a:endParaRPr lang="es-AR" b="1" dirty="0">
              <a:solidFill>
                <a:schemeClr val="bg1"/>
              </a:solidFill>
            </a:endParaRPr>
          </a:p>
        </p:txBody>
      </p:sp>
      <p:pic>
        <p:nvPicPr>
          <p:cNvPr id="13" name="Imagen 12"/>
          <p:cNvPicPr>
            <a:picLocks noChangeAspect="1"/>
          </p:cNvPicPr>
          <p:nvPr/>
        </p:nvPicPr>
        <p:blipFill rotWithShape="1">
          <a:blip r:embed="rId2"/>
          <a:srcRect r="33268"/>
          <a:stretch/>
        </p:blipFill>
        <p:spPr>
          <a:xfrm>
            <a:off x="8391105" y="1500295"/>
            <a:ext cx="3846557" cy="3432313"/>
          </a:xfrm>
          <a:prstGeom prst="rect">
            <a:avLst/>
          </a:prstGeom>
        </p:spPr>
      </p:pic>
      <p:sp>
        <p:nvSpPr>
          <p:cNvPr id="18" name="AutoShape 2" descr="rayos infrarroj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20" name="Imagen 19"/>
          <p:cNvPicPr>
            <a:picLocks noChangeAspect="1"/>
          </p:cNvPicPr>
          <p:nvPr/>
        </p:nvPicPr>
        <p:blipFill>
          <a:blip r:embed="rId3"/>
          <a:stretch>
            <a:fillRect/>
          </a:stretch>
        </p:blipFill>
        <p:spPr>
          <a:xfrm>
            <a:off x="1" y="0"/>
            <a:ext cx="8391104" cy="4932608"/>
          </a:xfrm>
          <a:prstGeom prst="rect">
            <a:avLst/>
          </a:prstGeom>
        </p:spPr>
      </p:pic>
    </p:spTree>
    <p:extLst>
      <p:ext uri="{BB962C8B-B14F-4D97-AF65-F5344CB8AC3E}">
        <p14:creationId xmlns:p14="http://schemas.microsoft.com/office/powerpoint/2010/main" val="2498936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upo 44"/>
          <p:cNvGrpSpPr/>
          <p:nvPr/>
        </p:nvGrpSpPr>
        <p:grpSpPr>
          <a:xfrm>
            <a:off x="728870" y="2104100"/>
            <a:ext cx="5039653" cy="3382627"/>
            <a:chOff x="338287" y="1587264"/>
            <a:chExt cx="5039653" cy="3382627"/>
          </a:xfrm>
        </p:grpSpPr>
        <p:pic>
          <p:nvPicPr>
            <p:cNvPr id="1029" name="Picture 5" descr="Tema 2. Estados de agregación de la materia."/>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Lst>
            </a:blip>
            <a:srcRect b="24456"/>
            <a:stretch/>
          </p:blipFill>
          <p:spPr bwMode="auto">
            <a:xfrm>
              <a:off x="338287" y="1587264"/>
              <a:ext cx="5039653" cy="3382627"/>
            </a:xfrm>
            <a:prstGeom prst="rect">
              <a:avLst/>
            </a:prstGeom>
            <a:noFill/>
          </p:spPr>
        </p:pic>
        <p:sp>
          <p:nvSpPr>
            <p:cNvPr id="46" name="Proceso 45"/>
            <p:cNvSpPr/>
            <p:nvPr/>
          </p:nvSpPr>
          <p:spPr>
            <a:xfrm>
              <a:off x="3964235" y="2264440"/>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0" name="Proceso 39"/>
            <p:cNvSpPr/>
            <p:nvPr/>
          </p:nvSpPr>
          <p:spPr>
            <a:xfrm>
              <a:off x="1701800" y="4566101"/>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Proceso 46"/>
            <p:cNvSpPr/>
            <p:nvPr/>
          </p:nvSpPr>
          <p:spPr>
            <a:xfrm>
              <a:off x="4841340" y="2280738"/>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 name="1 Título"/>
          <p:cNvSpPr>
            <a:spLocks noGrp="1"/>
          </p:cNvSpPr>
          <p:nvPr>
            <p:ph type="title" idx="4294967295"/>
          </p:nvPr>
        </p:nvSpPr>
        <p:spPr>
          <a:xfrm>
            <a:off x="98653" y="155409"/>
            <a:ext cx="11020921" cy="731837"/>
          </a:xfrm>
        </p:spPr>
        <p:txBody>
          <a:bodyPr>
            <a:normAutofit fontScale="90000"/>
          </a:bodyPr>
          <a:lstStyle/>
          <a:p>
            <a:r>
              <a:rPr lang="es-AR" sz="4000" dirty="0"/>
              <a:t>Ejemplo 1</a:t>
            </a:r>
            <a:r>
              <a:rPr lang="es-AR" sz="4000" dirty="0" smtClean="0"/>
              <a:t> – </a:t>
            </a:r>
            <a:r>
              <a:rPr lang="es-AR" sz="4000" dirty="0"/>
              <a:t>con cambio de </a:t>
            </a:r>
            <a:r>
              <a:rPr lang="es-AR" sz="4000" dirty="0" smtClean="0"/>
              <a:t>fase y temperatura final conocida</a:t>
            </a:r>
            <a:endParaRPr lang="es-AR" sz="4000" dirty="0"/>
          </a:p>
        </p:txBody>
      </p:sp>
      <p:sp>
        <p:nvSpPr>
          <p:cNvPr id="7" name="6 Elipse"/>
          <p:cNvSpPr/>
          <p:nvPr/>
        </p:nvSpPr>
        <p:spPr>
          <a:xfrm>
            <a:off x="1776995" y="5336714"/>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8 Conector recto"/>
          <p:cNvCxnSpPr>
            <a:stCxn id="7" idx="6"/>
          </p:cNvCxnSpPr>
          <p:nvPr/>
        </p:nvCxnSpPr>
        <p:spPr>
          <a:xfrm>
            <a:off x="1992995" y="5444714"/>
            <a:ext cx="576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2538471" y="3146715"/>
            <a:ext cx="1533615" cy="230998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20 Elipse"/>
          <p:cNvSpPr/>
          <p:nvPr/>
        </p:nvSpPr>
        <p:spPr>
          <a:xfrm>
            <a:off x="4399218" y="3038713"/>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8 CuadroTexto"/>
          <p:cNvSpPr txBox="1"/>
          <p:nvPr/>
        </p:nvSpPr>
        <p:spPr>
          <a:xfrm>
            <a:off x="130470" y="1062128"/>
            <a:ext cx="11917955" cy="707886"/>
          </a:xfrm>
          <a:prstGeom prst="rect">
            <a:avLst/>
          </a:prstGeom>
          <a:noFill/>
        </p:spPr>
        <p:txBody>
          <a:bodyPr wrap="square" rtlCol="0">
            <a:spAutoFit/>
          </a:bodyPr>
          <a:lstStyle/>
          <a:p>
            <a:pPr algn="just"/>
            <a:r>
              <a:rPr lang="es-AR" sz="2000" b="1" dirty="0"/>
              <a:t>2.18 </a:t>
            </a:r>
            <a:r>
              <a:rPr lang="es-AR" sz="2000" dirty="0"/>
              <a:t>Un cubo de hielo de 20 gr a </a:t>
            </a:r>
            <a:r>
              <a:rPr lang="es-AR" sz="2000" dirty="0" smtClean="0"/>
              <a:t>0 °C </a:t>
            </a:r>
            <a:r>
              <a:rPr lang="es-AR" sz="2000" dirty="0"/>
              <a:t>se calienta hasta que 15 gr se han convertido en </a:t>
            </a:r>
            <a:r>
              <a:rPr lang="es-AR" sz="2000" dirty="0" smtClean="0"/>
              <a:t>agua a 100 °C </a:t>
            </a:r>
            <a:r>
              <a:rPr lang="es-AR" sz="2000" dirty="0"/>
              <a:t>y 5 gr se han convertido en vapor a </a:t>
            </a:r>
            <a:r>
              <a:rPr lang="es-AR" sz="2000" dirty="0" smtClean="0"/>
              <a:t>100 ¿Cuánto </a:t>
            </a:r>
            <a:r>
              <a:rPr lang="es-AR" sz="2000" dirty="0"/>
              <a:t>calor se </a:t>
            </a:r>
            <a:r>
              <a:rPr lang="es-AR" sz="2000" dirty="0" smtClean="0"/>
              <a:t>necesit</a:t>
            </a:r>
            <a:r>
              <a:rPr lang="es-AR" sz="2000" dirty="0"/>
              <a:t>ó</a:t>
            </a:r>
            <a:r>
              <a:rPr lang="es-AR" sz="2000" dirty="0" smtClean="0"/>
              <a:t> </a:t>
            </a:r>
            <a:r>
              <a:rPr lang="es-AR" sz="2000" dirty="0"/>
              <a:t>para </a:t>
            </a:r>
            <a:r>
              <a:rPr lang="es-AR" sz="2000" dirty="0" smtClean="0"/>
              <a:t>este proceso</a:t>
            </a:r>
            <a:r>
              <a:rPr lang="es-AR" sz="2000" dirty="0"/>
              <a:t>?</a:t>
            </a:r>
            <a:endParaRPr lang="es-AR" sz="2400" dirty="0"/>
          </a:p>
        </p:txBody>
      </p:sp>
      <p:sp>
        <p:nvSpPr>
          <p:cNvPr id="30" name="27 CuadroTexto"/>
          <p:cNvSpPr txBox="1"/>
          <p:nvPr/>
        </p:nvSpPr>
        <p:spPr>
          <a:xfrm>
            <a:off x="2244783" y="2468765"/>
            <a:ext cx="2641969" cy="523220"/>
          </a:xfrm>
          <a:prstGeom prst="rect">
            <a:avLst/>
          </a:prstGeom>
          <a:noFill/>
        </p:spPr>
        <p:txBody>
          <a:bodyPr wrap="square" rtlCol="0">
            <a:spAutoFit/>
          </a:bodyPr>
          <a:lstStyle/>
          <a:p>
            <a:r>
              <a:rPr lang="es-AR" sz="1400" i="1" dirty="0" smtClean="0"/>
              <a:t>En el estado final a 100 °C coexisten 15 gr agua + 5 de vapor</a:t>
            </a:r>
          </a:p>
        </p:txBody>
      </p:sp>
      <p:sp>
        <p:nvSpPr>
          <p:cNvPr id="33" name="27 CuadroTexto"/>
          <p:cNvSpPr txBox="1"/>
          <p:nvPr/>
        </p:nvSpPr>
        <p:spPr>
          <a:xfrm>
            <a:off x="1343673" y="5082937"/>
            <a:ext cx="649322" cy="307777"/>
          </a:xfrm>
          <a:prstGeom prst="rect">
            <a:avLst/>
          </a:prstGeom>
          <a:noFill/>
        </p:spPr>
        <p:txBody>
          <a:bodyPr wrap="square" rtlCol="0">
            <a:spAutoFit/>
          </a:bodyPr>
          <a:lstStyle/>
          <a:p>
            <a:r>
              <a:rPr lang="es-AR" sz="1400" b="1" dirty="0" smtClean="0"/>
              <a:t>Hielo</a:t>
            </a:r>
          </a:p>
        </p:txBody>
      </p:sp>
      <p:pic>
        <p:nvPicPr>
          <p:cNvPr id="8" name="Imagen 7"/>
          <p:cNvPicPr>
            <a:picLocks noChangeAspect="1"/>
          </p:cNvPicPr>
          <p:nvPr/>
        </p:nvPicPr>
        <p:blipFill>
          <a:blip r:embed="rId4"/>
          <a:stretch>
            <a:fillRect/>
          </a:stretch>
        </p:blipFill>
        <p:spPr>
          <a:xfrm>
            <a:off x="1349052" y="5564872"/>
            <a:ext cx="5105602" cy="405950"/>
          </a:xfrm>
          <a:prstGeom prst="rect">
            <a:avLst/>
          </a:prstGeom>
        </p:spPr>
      </p:pic>
      <p:sp>
        <p:nvSpPr>
          <p:cNvPr id="42" name="Proceso 41"/>
          <p:cNvSpPr/>
          <p:nvPr/>
        </p:nvSpPr>
        <p:spPr>
          <a:xfrm>
            <a:off x="3463983" y="4147819"/>
            <a:ext cx="304800" cy="30777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1" name="Imagen 40"/>
          <p:cNvPicPr>
            <a:picLocks noChangeAspect="1"/>
          </p:cNvPicPr>
          <p:nvPr/>
        </p:nvPicPr>
        <p:blipFill>
          <a:blip r:embed="rId5"/>
          <a:stretch>
            <a:fillRect/>
          </a:stretch>
        </p:blipFill>
        <p:spPr>
          <a:xfrm>
            <a:off x="3463983" y="4228317"/>
            <a:ext cx="7655591" cy="565336"/>
          </a:xfrm>
          <a:prstGeom prst="rect">
            <a:avLst/>
          </a:prstGeom>
        </p:spPr>
      </p:pic>
      <p:cxnSp>
        <p:nvCxnSpPr>
          <p:cNvPr id="44" name="15 Conector recto"/>
          <p:cNvCxnSpPr/>
          <p:nvPr/>
        </p:nvCxnSpPr>
        <p:spPr>
          <a:xfrm flipV="1">
            <a:off x="4029521" y="3173092"/>
            <a:ext cx="5400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8" name="Imagen 47"/>
          <p:cNvPicPr>
            <a:picLocks noChangeAspect="1"/>
          </p:cNvPicPr>
          <p:nvPr/>
        </p:nvPicPr>
        <p:blipFill>
          <a:blip r:embed="rId6"/>
          <a:stretch>
            <a:fillRect/>
          </a:stretch>
        </p:blipFill>
        <p:spPr>
          <a:xfrm>
            <a:off x="4482499" y="3339340"/>
            <a:ext cx="5802188" cy="401690"/>
          </a:xfrm>
          <a:prstGeom prst="rect">
            <a:avLst/>
          </a:prstGeom>
        </p:spPr>
      </p:pic>
      <p:pic>
        <p:nvPicPr>
          <p:cNvPr id="49" name="Imagen 48"/>
          <p:cNvPicPr>
            <a:picLocks noChangeAspect="1"/>
          </p:cNvPicPr>
          <p:nvPr/>
        </p:nvPicPr>
        <p:blipFill rotWithShape="1">
          <a:blip r:embed="rId7"/>
          <a:srcRect b="29253"/>
          <a:stretch/>
        </p:blipFill>
        <p:spPr>
          <a:xfrm>
            <a:off x="6894409" y="5766816"/>
            <a:ext cx="5297591" cy="408012"/>
          </a:xfrm>
          <a:prstGeom prst="rect">
            <a:avLst/>
          </a:prstGeom>
        </p:spPr>
      </p:pic>
      <p:cxnSp>
        <p:nvCxnSpPr>
          <p:cNvPr id="5" name="Conector recto 4"/>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ángulo 21"/>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mc:AlternateContent xmlns:mc="http://schemas.openxmlformats.org/markup-compatibility/2006" xmlns:p14="http://schemas.microsoft.com/office/powerpoint/2010/main">
        <mc:Choice Requires="p14">
          <p:contentPart p14:bwMode="auto" r:id="rId8">
            <p14:nvContentPartPr>
              <p14:cNvPr id="3" name="Entrada de lápiz 2"/>
              <p14:cNvContentPartPr/>
              <p14:nvPr/>
            </p14:nvContentPartPr>
            <p14:xfrm>
              <a:off x="4975920" y="3242520"/>
              <a:ext cx="10080" cy="3240"/>
            </p14:xfrm>
          </p:contentPart>
        </mc:Choice>
        <mc:Fallback xmlns="">
          <p:pic>
            <p:nvPicPr>
              <p:cNvPr id="3" name="Entrada de lápiz 2"/>
              <p:cNvPicPr/>
              <p:nvPr/>
            </p:nvPicPr>
            <p:blipFill>
              <a:blip r:embed="rId9"/>
              <a:stretch>
                <a:fillRect/>
              </a:stretch>
            </p:blipFill>
            <p:spPr>
              <a:xfrm>
                <a:off x="4964400" y="3231360"/>
                <a:ext cx="35640" cy="28440"/>
              </a:xfrm>
              <a:prstGeom prst="rect">
                <a:avLst/>
              </a:prstGeom>
            </p:spPr>
          </p:pic>
        </mc:Fallback>
      </mc:AlternateContent>
    </p:spTree>
    <p:extLst>
      <p:ext uri="{BB962C8B-B14F-4D97-AF65-F5344CB8AC3E}">
        <p14:creationId xmlns:p14="http://schemas.microsoft.com/office/powerpoint/2010/main" val="110232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down)">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75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125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25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400"/>
                                        <p:tgtEl>
                                          <p:spTgt spid="16"/>
                                        </p:tgtEl>
                                      </p:cBhvr>
                                    </p:animEffect>
                                  </p:childTnLst>
                                </p:cTn>
                              </p:par>
                              <p:par>
                                <p:cTn id="32" presetID="10" presetClass="entr" presetSubtype="0" fill="hold" nodeType="withEffect">
                                  <p:stCondLst>
                                    <p:cond delay="70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3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1600"/>
                                        <p:tgtEl>
                                          <p:spTgt spid="44"/>
                                        </p:tgtEl>
                                      </p:cBhvr>
                                    </p:animEffect>
                                  </p:childTnLst>
                                </p:cTn>
                              </p:par>
                              <p:par>
                                <p:cTn id="43" presetID="10"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barn(inVertical)">
                                      <p:cBhvr>
                                        <p:cTn id="5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19" grpId="0"/>
      <p:bldP spid="30"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2 Marcador de contenido"/>
              <p:cNvSpPr>
                <a:spLocks noGrp="1"/>
              </p:cNvSpPr>
              <p:nvPr>
                <p:ph idx="4294967295"/>
              </p:nvPr>
            </p:nvSpPr>
            <p:spPr>
              <a:xfrm>
                <a:off x="273002" y="1775410"/>
                <a:ext cx="3951288" cy="508000"/>
              </a:xfrm>
            </p:spPr>
            <p:txBody>
              <a:bodyPr/>
              <a:lstStyle/>
              <a:p>
                <a14:m>
                  <m:oMath xmlns:m="http://schemas.openxmlformats.org/officeDocument/2006/math">
                    <m:r>
                      <a:rPr lang="es-AR" i="1" dirty="0" smtClean="0">
                        <a:latin typeface="Cambria Math" panose="02040503050406030204" pitchFamily="18" charset="0"/>
                      </a:rPr>
                      <m:t>𝑄𝑡𝑜𝑡𝑎𝑙</m:t>
                    </m:r>
                    <m:r>
                      <a:rPr lang="es-AR" i="1" dirty="0" smtClean="0">
                        <a:latin typeface="Cambria Math" panose="02040503050406030204" pitchFamily="18" charset="0"/>
                      </a:rPr>
                      <m:t> = </m:t>
                    </m:r>
                    <m:r>
                      <a:rPr lang="es-AR" i="1" dirty="0" smtClean="0">
                        <a:latin typeface="Cambria Math" panose="02040503050406030204" pitchFamily="18" charset="0"/>
                      </a:rPr>
                      <m:t>𝑄</m:t>
                    </m:r>
                    <m:r>
                      <a:rPr lang="es-AR" i="1" dirty="0" smtClean="0">
                        <a:latin typeface="Cambria Math" panose="02040503050406030204" pitchFamily="18" charset="0"/>
                      </a:rPr>
                      <m:t>1 + </m:t>
                    </m:r>
                    <m:r>
                      <a:rPr lang="es-AR" i="1" dirty="0" smtClean="0">
                        <a:latin typeface="Cambria Math" panose="02040503050406030204" pitchFamily="18" charset="0"/>
                      </a:rPr>
                      <m:t>𝑄</m:t>
                    </m:r>
                    <m:r>
                      <a:rPr lang="es-AR" i="1" dirty="0" smtClean="0">
                        <a:latin typeface="Cambria Math" panose="02040503050406030204" pitchFamily="18" charset="0"/>
                      </a:rPr>
                      <m:t>2 + </m:t>
                    </m:r>
                    <m:r>
                      <a:rPr lang="es-AR" i="1" dirty="0" smtClean="0">
                        <a:latin typeface="Cambria Math" panose="02040503050406030204" pitchFamily="18" charset="0"/>
                      </a:rPr>
                      <m:t>𝑄</m:t>
                    </m:r>
                    <m:r>
                      <a:rPr lang="es-AR" i="1" dirty="0" smtClean="0">
                        <a:latin typeface="Cambria Math" panose="02040503050406030204" pitchFamily="18" charset="0"/>
                      </a:rPr>
                      <m:t>3 + </m:t>
                    </m:r>
                    <m:r>
                      <a:rPr lang="es-AR" i="1" dirty="0" smtClean="0">
                        <a:latin typeface="Cambria Math" panose="02040503050406030204" pitchFamily="18" charset="0"/>
                      </a:rPr>
                      <m:t>𝑄</m:t>
                    </m:r>
                    <m:r>
                      <a:rPr lang="es-AR" i="1" dirty="0" smtClean="0">
                        <a:latin typeface="Cambria Math" panose="02040503050406030204" pitchFamily="18" charset="0"/>
                      </a:rPr>
                      <m:t>4</m:t>
                    </m:r>
                  </m:oMath>
                </a14:m>
                <a:endParaRPr lang="es-AR" dirty="0" smtClean="0"/>
              </a:p>
              <a:p>
                <a:endParaRPr lang="es-AR" dirty="0" smtClean="0"/>
              </a:p>
              <a:p>
                <a:pPr>
                  <a:buNone/>
                </a:pPr>
                <a:endParaRPr lang="es-ES" dirty="0"/>
              </a:p>
            </p:txBody>
          </p:sp>
        </mc:Choice>
        <mc:Fallback xmlns="">
          <p:sp>
            <p:nvSpPr>
              <p:cNvPr id="23" name="2 Marcador de contenido"/>
              <p:cNvSpPr>
                <a:spLocks noGrp="1" noRot="1" noChangeAspect="1" noMove="1" noResize="1" noEditPoints="1" noAdjustHandles="1" noChangeArrowheads="1" noChangeShapeType="1" noTextEdit="1"/>
              </p:cNvSpPr>
              <p:nvPr>
                <p:ph idx="4294967295"/>
              </p:nvPr>
            </p:nvSpPr>
            <p:spPr>
              <a:xfrm>
                <a:off x="273002" y="1775410"/>
                <a:ext cx="3951288" cy="508000"/>
              </a:xfrm>
              <a:blipFill rotWithShape="0">
                <a:blip r:embed="rId2"/>
                <a:stretch>
                  <a:fillRect l="-4012" t="-14286"/>
                </a:stretch>
              </a:blipFill>
            </p:spPr>
            <p:txBody>
              <a:bodyPr/>
              <a:lstStyle/>
              <a:p>
                <a:r>
                  <a:rPr lang="es-AR">
                    <a:noFill/>
                  </a:rPr>
                  <a:t> </a:t>
                </a:r>
              </a:p>
            </p:txBody>
          </p:sp>
        </mc:Fallback>
      </mc:AlternateContent>
      <p:pic>
        <p:nvPicPr>
          <p:cNvPr id="1029" name="Picture 5" descr="Tema 2. Estados de agregación de la materia."/>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40000"/>
                    </a14:imgEffect>
                  </a14:imgLayer>
                </a14:imgProps>
              </a:ext>
            </a:extLst>
          </a:blip>
          <a:srcRect/>
          <a:stretch>
            <a:fillRect/>
          </a:stretch>
        </p:blipFill>
        <p:spPr bwMode="auto">
          <a:xfrm>
            <a:off x="7051830" y="1765221"/>
            <a:ext cx="5118322" cy="4547574"/>
          </a:xfrm>
          <a:prstGeom prst="rect">
            <a:avLst/>
          </a:prstGeom>
          <a:noFill/>
        </p:spPr>
      </p:pic>
      <p:cxnSp>
        <p:nvCxnSpPr>
          <p:cNvPr id="10" name="9 Conector recto"/>
          <p:cNvCxnSpPr/>
          <p:nvPr/>
        </p:nvCxnSpPr>
        <p:spPr>
          <a:xfrm>
            <a:off x="8288773" y="5143118"/>
            <a:ext cx="655320" cy="571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8944797" y="2807525"/>
            <a:ext cx="1539437" cy="233279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V="1">
            <a:off x="10458834" y="2821378"/>
            <a:ext cx="7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20 Elipse"/>
          <p:cNvSpPr/>
          <p:nvPr/>
        </p:nvSpPr>
        <p:spPr>
          <a:xfrm>
            <a:off x="11200782" y="2716947"/>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24 CuadroTexto"/>
          <p:cNvSpPr txBox="1"/>
          <p:nvPr/>
        </p:nvSpPr>
        <p:spPr>
          <a:xfrm>
            <a:off x="8056421" y="5201836"/>
            <a:ext cx="512064" cy="369332"/>
          </a:xfrm>
          <a:prstGeom prst="rect">
            <a:avLst/>
          </a:prstGeom>
          <a:noFill/>
        </p:spPr>
        <p:txBody>
          <a:bodyPr wrap="square" rtlCol="0">
            <a:spAutoFit/>
          </a:bodyPr>
          <a:lstStyle/>
          <a:p>
            <a:r>
              <a:rPr lang="es-AR" dirty="0"/>
              <a:t>Q1</a:t>
            </a:r>
            <a:endParaRPr lang="es-ES" dirty="0"/>
          </a:p>
        </p:txBody>
      </p:sp>
      <p:sp>
        <p:nvSpPr>
          <p:cNvPr id="26" name="25 CuadroTexto"/>
          <p:cNvSpPr txBox="1"/>
          <p:nvPr/>
        </p:nvSpPr>
        <p:spPr>
          <a:xfrm>
            <a:off x="8265007" y="4793091"/>
            <a:ext cx="512064" cy="369332"/>
          </a:xfrm>
          <a:prstGeom prst="rect">
            <a:avLst/>
          </a:prstGeom>
          <a:noFill/>
        </p:spPr>
        <p:txBody>
          <a:bodyPr wrap="square" rtlCol="0">
            <a:spAutoFit/>
          </a:bodyPr>
          <a:lstStyle/>
          <a:p>
            <a:r>
              <a:rPr lang="es-AR" dirty="0"/>
              <a:t>Q2</a:t>
            </a:r>
            <a:endParaRPr lang="es-ES" dirty="0"/>
          </a:p>
        </p:txBody>
      </p:sp>
      <p:sp>
        <p:nvSpPr>
          <p:cNvPr id="7" name="6 Elipse"/>
          <p:cNvSpPr/>
          <p:nvPr/>
        </p:nvSpPr>
        <p:spPr>
          <a:xfrm>
            <a:off x="7820287" y="5340661"/>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8 Conector recto"/>
          <p:cNvCxnSpPr/>
          <p:nvPr/>
        </p:nvCxnSpPr>
        <p:spPr>
          <a:xfrm flipV="1">
            <a:off x="8018263" y="5124068"/>
            <a:ext cx="304800" cy="25527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23 CuadroTexto"/>
          <p:cNvSpPr txBox="1"/>
          <p:nvPr/>
        </p:nvSpPr>
        <p:spPr>
          <a:xfrm>
            <a:off x="7096243" y="5298563"/>
            <a:ext cx="694944" cy="261610"/>
          </a:xfrm>
          <a:prstGeom prst="rect">
            <a:avLst/>
          </a:prstGeom>
          <a:noFill/>
        </p:spPr>
        <p:txBody>
          <a:bodyPr wrap="square" rtlCol="0">
            <a:spAutoFit/>
          </a:bodyPr>
          <a:lstStyle/>
          <a:p>
            <a:r>
              <a:rPr lang="es-AR" sz="1100" b="1" dirty="0"/>
              <a:t>-10</a:t>
            </a:r>
            <a:endParaRPr lang="es-ES" sz="1100" b="1" dirty="0"/>
          </a:p>
        </p:txBody>
      </p:sp>
      <p:sp>
        <p:nvSpPr>
          <p:cNvPr id="27" name="26 CuadroTexto"/>
          <p:cNvSpPr txBox="1"/>
          <p:nvPr/>
        </p:nvSpPr>
        <p:spPr>
          <a:xfrm>
            <a:off x="9846366" y="3973920"/>
            <a:ext cx="552250" cy="369332"/>
          </a:xfrm>
          <a:prstGeom prst="rect">
            <a:avLst/>
          </a:prstGeom>
          <a:solidFill>
            <a:schemeClr val="bg1"/>
          </a:solidFill>
        </p:spPr>
        <p:txBody>
          <a:bodyPr wrap="square" rtlCol="0">
            <a:spAutoFit/>
          </a:bodyPr>
          <a:lstStyle/>
          <a:p>
            <a:r>
              <a:rPr lang="es-AR" dirty="0"/>
              <a:t>Q3</a:t>
            </a:r>
            <a:endParaRPr lang="es-ES" dirty="0"/>
          </a:p>
        </p:txBody>
      </p:sp>
      <p:sp>
        <p:nvSpPr>
          <p:cNvPr id="28" name="27 CuadroTexto"/>
          <p:cNvSpPr txBox="1"/>
          <p:nvPr/>
        </p:nvSpPr>
        <p:spPr>
          <a:xfrm>
            <a:off x="10598802" y="2385706"/>
            <a:ext cx="512064" cy="369332"/>
          </a:xfrm>
          <a:prstGeom prst="rect">
            <a:avLst/>
          </a:prstGeom>
          <a:solidFill>
            <a:schemeClr val="bg1"/>
          </a:solidFill>
        </p:spPr>
        <p:txBody>
          <a:bodyPr wrap="square" rtlCol="0">
            <a:spAutoFit/>
          </a:bodyPr>
          <a:lstStyle/>
          <a:p>
            <a:r>
              <a:rPr lang="es-AR" dirty="0"/>
              <a:t>Q4</a:t>
            </a:r>
            <a:endParaRPr lang="es-ES" dirty="0"/>
          </a:p>
        </p:txBody>
      </p:sp>
      <p:sp>
        <p:nvSpPr>
          <p:cNvPr id="22" name="8 CuadroTexto"/>
          <p:cNvSpPr txBox="1"/>
          <p:nvPr/>
        </p:nvSpPr>
        <p:spPr>
          <a:xfrm>
            <a:off x="153561" y="924655"/>
            <a:ext cx="12016591" cy="707886"/>
          </a:xfrm>
          <a:prstGeom prst="rect">
            <a:avLst/>
          </a:prstGeom>
          <a:noFill/>
        </p:spPr>
        <p:txBody>
          <a:bodyPr wrap="square" rtlCol="0">
            <a:spAutoFit/>
          </a:bodyPr>
          <a:lstStyle/>
          <a:p>
            <a:pPr algn="just"/>
            <a:r>
              <a:rPr lang="es-AR" b="1" dirty="0"/>
              <a:t>2.17 </a:t>
            </a:r>
            <a:r>
              <a:rPr lang="es-AR" sz="2000" dirty="0"/>
              <a:t>¿Cuántas calorías se necesitan para fundir 20g de hielo que se encuentra a -10 °C, convirtiéndolo en vapor de agua a 100 °C?</a:t>
            </a:r>
          </a:p>
        </p:txBody>
      </p:sp>
      <mc:AlternateContent xmlns:mc="http://schemas.openxmlformats.org/markup-compatibility/2006" xmlns:a14="http://schemas.microsoft.com/office/drawing/2010/main">
        <mc:Choice Requires="a14">
          <p:sp>
            <p:nvSpPr>
              <p:cNvPr id="29" name="6 CuadroTexto"/>
              <p:cNvSpPr txBox="1"/>
              <p:nvPr/>
            </p:nvSpPr>
            <p:spPr>
              <a:xfrm>
                <a:off x="273002" y="2475385"/>
                <a:ext cx="6403569" cy="17699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2000" i="1" dirty="0" smtClean="0">
                          <a:latin typeface="Cambria Math" panose="02040503050406030204" pitchFamily="18" charset="0"/>
                        </a:rPr>
                        <m:t>= 20</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 0,5 </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err="1">
                                  <a:latin typeface="Cambria Math" panose="02040503050406030204" pitchFamily="18" charset="0"/>
                                </a:rPr>
                                <m:t>𝑔</m:t>
                              </m:r>
                            </m:den>
                          </m:f>
                          <m:r>
                            <a:rPr lang="es-AR" sz="2000" i="1" dirty="0" err="1">
                              <a:latin typeface="Cambria Math" panose="02040503050406030204" pitchFamily="18" charset="0"/>
                            </a:rPr>
                            <m:t>.º</m:t>
                          </m:r>
                          <m:r>
                            <a:rPr lang="es-AR" sz="2000" i="1" dirty="0" err="1">
                              <a:latin typeface="Cambria Math" panose="02040503050406030204" pitchFamily="18" charset="0"/>
                            </a:rPr>
                            <m:t>𝐶</m:t>
                          </m:r>
                        </m:e>
                      </m:d>
                      <m:r>
                        <a:rPr lang="es-AR" sz="2000" i="1" dirty="0">
                          <a:latin typeface="Cambria Math" panose="02040503050406030204" pitchFamily="18" charset="0"/>
                        </a:rPr>
                        <m:t>.</m:t>
                      </m:r>
                      <m:d>
                        <m:dPr>
                          <m:ctrlPr>
                            <a:rPr lang="es-AR" sz="2000" i="1" dirty="0">
                              <a:latin typeface="Cambria Math" panose="02040503050406030204" pitchFamily="18" charset="0"/>
                            </a:rPr>
                          </m:ctrlPr>
                        </m:dPr>
                        <m:e>
                          <m:r>
                            <a:rPr lang="es-AR" sz="2000" i="1" dirty="0">
                              <a:latin typeface="Cambria Math" panose="02040503050406030204" pitchFamily="18" charset="0"/>
                            </a:rPr>
                            <m:t> 0+10</m:t>
                          </m:r>
                        </m:e>
                      </m:d>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º</m:t>
                          </m:r>
                          <m:r>
                            <a:rPr lang="es-AR" sz="2000" i="1" dirty="0">
                              <a:latin typeface="Cambria Math" panose="02040503050406030204" pitchFamily="18" charset="0"/>
                            </a:rPr>
                            <m:t>𝐶</m:t>
                          </m:r>
                        </m:e>
                      </m:d>
                      <m:r>
                        <a:rPr lang="es-AR" sz="2000" i="1" dirty="0">
                          <a:latin typeface="Cambria Math" panose="02040503050406030204" pitchFamily="18" charset="0"/>
                        </a:rPr>
                        <m:t>+ 20</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.80 </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a:latin typeface="Cambria Math" panose="02040503050406030204" pitchFamily="18" charset="0"/>
                                </a:rPr>
                                <m:t>𝑔</m:t>
                              </m:r>
                            </m:den>
                          </m:f>
                        </m:e>
                      </m:d>
                      <m:r>
                        <a:rPr lang="es-AR" sz="2000" i="1" dirty="0">
                          <a:latin typeface="Cambria Math" panose="02040503050406030204" pitchFamily="18" charset="0"/>
                        </a:rPr>
                        <m:t>+ 20</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 1</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err="1">
                                  <a:latin typeface="Cambria Math" panose="02040503050406030204" pitchFamily="18" charset="0"/>
                                </a:rPr>
                                <m:t>𝑔</m:t>
                              </m:r>
                            </m:den>
                          </m:f>
                          <m:r>
                            <a:rPr lang="es-AR" sz="2000" i="1" dirty="0" err="1">
                              <a:latin typeface="Cambria Math" panose="02040503050406030204" pitchFamily="18" charset="0"/>
                            </a:rPr>
                            <m:t>.º</m:t>
                          </m:r>
                          <m:r>
                            <a:rPr lang="es-AR" sz="2000" i="1" dirty="0" err="1">
                              <a:latin typeface="Cambria Math" panose="02040503050406030204" pitchFamily="18" charset="0"/>
                            </a:rPr>
                            <m:t>𝐶</m:t>
                          </m:r>
                        </m:e>
                      </m:d>
                      <m:r>
                        <a:rPr lang="es-AR" sz="2000" i="1" dirty="0">
                          <a:latin typeface="Cambria Math" panose="02040503050406030204" pitchFamily="18" charset="0"/>
                        </a:rPr>
                        <m:t>.</m:t>
                      </m:r>
                      <m:d>
                        <m:dPr>
                          <m:ctrlPr>
                            <a:rPr lang="es-AR" sz="2000" i="1" dirty="0">
                              <a:latin typeface="Cambria Math" panose="02040503050406030204" pitchFamily="18" charset="0"/>
                            </a:rPr>
                          </m:ctrlPr>
                        </m:dPr>
                        <m:e>
                          <m:r>
                            <a:rPr lang="es-AR" sz="2000" i="1" dirty="0">
                              <a:latin typeface="Cambria Math" panose="02040503050406030204" pitchFamily="18" charset="0"/>
                            </a:rPr>
                            <m:t> 100−0</m:t>
                          </m:r>
                        </m:e>
                      </m:d>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º</m:t>
                          </m:r>
                          <m:r>
                            <a:rPr lang="es-AR" sz="2000" i="1" dirty="0">
                              <a:latin typeface="Cambria Math" panose="02040503050406030204" pitchFamily="18" charset="0"/>
                            </a:rPr>
                            <m:t>𝐶</m:t>
                          </m:r>
                        </m:e>
                      </m:d>
                      <m:r>
                        <a:rPr lang="es-AR" sz="2000" i="1" dirty="0">
                          <a:latin typeface="Cambria Math" panose="02040503050406030204" pitchFamily="18" charset="0"/>
                        </a:rPr>
                        <m:t>+ 20</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 540 </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a:latin typeface="Cambria Math" panose="02040503050406030204" pitchFamily="18" charset="0"/>
                                </a:rPr>
                                <m:t>𝑔</m:t>
                              </m:r>
                            </m:den>
                          </m:f>
                        </m:e>
                      </m:d>
                    </m:oMath>
                  </m:oMathPara>
                </a14:m>
                <a:endParaRPr lang="es-AR" sz="2000" baseline="-25000" dirty="0"/>
              </a:p>
              <a:p>
                <a:endParaRPr lang="es-ES" sz="2000" dirty="0"/>
              </a:p>
            </p:txBody>
          </p:sp>
        </mc:Choice>
        <mc:Fallback xmlns="">
          <p:sp>
            <p:nvSpPr>
              <p:cNvPr id="29" name="6 CuadroTexto"/>
              <p:cNvSpPr txBox="1">
                <a:spLocks noRot="1" noChangeAspect="1" noMove="1" noResize="1" noEditPoints="1" noAdjustHandles="1" noChangeArrowheads="1" noChangeShapeType="1" noTextEdit="1"/>
              </p:cNvSpPr>
              <p:nvPr/>
            </p:nvSpPr>
            <p:spPr>
              <a:xfrm>
                <a:off x="273002" y="2475385"/>
                <a:ext cx="6403569" cy="1769972"/>
              </a:xfrm>
              <a:prstGeom prst="rect">
                <a:avLst/>
              </a:prstGeom>
              <a:blipFill rotWithShape="0">
                <a:blip r:embed="rId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0" name="7 CuadroTexto"/>
              <p:cNvSpPr txBox="1"/>
              <p:nvPr/>
            </p:nvSpPr>
            <p:spPr>
              <a:xfrm>
                <a:off x="72459" y="4565440"/>
                <a:ext cx="678659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AR" sz="2000" i="1" dirty="0" smtClean="0">
                          <a:latin typeface="Cambria Math" panose="02040503050406030204" pitchFamily="18" charset="0"/>
                        </a:rPr>
                        <m:t>𝑄𝑡𝑜𝑡𝑎𝑙</m:t>
                      </m:r>
                      <m:r>
                        <a:rPr lang="es-AR" sz="2000" i="1" dirty="0" smtClean="0">
                          <a:latin typeface="Cambria Math" panose="02040503050406030204" pitchFamily="18" charset="0"/>
                        </a:rPr>
                        <m:t> = 100 </m:t>
                      </m:r>
                      <m:r>
                        <a:rPr lang="es-AR" sz="2000" i="1" dirty="0">
                          <a:latin typeface="Cambria Math" panose="02040503050406030204" pitchFamily="18" charset="0"/>
                        </a:rPr>
                        <m:t>𝑐𝑎𝑙</m:t>
                      </m:r>
                      <m:r>
                        <a:rPr lang="es-AR" sz="2000" i="1" dirty="0">
                          <a:latin typeface="Cambria Math" panose="02040503050406030204" pitchFamily="18" charset="0"/>
                        </a:rPr>
                        <m:t> + 1600 </m:t>
                      </m:r>
                      <m:r>
                        <a:rPr lang="es-AR" sz="2000" i="1" dirty="0">
                          <a:latin typeface="Cambria Math" panose="02040503050406030204" pitchFamily="18" charset="0"/>
                        </a:rPr>
                        <m:t>𝑐𝑎𝑙</m:t>
                      </m:r>
                      <m:r>
                        <a:rPr lang="es-AR" sz="2000" i="1" dirty="0">
                          <a:latin typeface="Cambria Math" panose="02040503050406030204" pitchFamily="18" charset="0"/>
                        </a:rPr>
                        <m:t> + 2000 </m:t>
                      </m:r>
                      <m:r>
                        <a:rPr lang="es-AR" sz="2000" i="1" dirty="0">
                          <a:latin typeface="Cambria Math" panose="02040503050406030204" pitchFamily="18" charset="0"/>
                        </a:rPr>
                        <m:t>𝑐𝑎𝑙</m:t>
                      </m:r>
                      <m:r>
                        <a:rPr lang="es-AR" sz="2000" i="1" dirty="0">
                          <a:latin typeface="Cambria Math" panose="02040503050406030204" pitchFamily="18" charset="0"/>
                        </a:rPr>
                        <m:t> + 10800 </m:t>
                      </m:r>
                      <m:r>
                        <a:rPr lang="es-AR" sz="2000" i="1" dirty="0">
                          <a:latin typeface="Cambria Math" panose="02040503050406030204" pitchFamily="18" charset="0"/>
                        </a:rPr>
                        <m:t>𝑐𝑎𝑙</m:t>
                      </m:r>
                    </m:oMath>
                  </m:oMathPara>
                </a14:m>
                <a:endParaRPr lang="es-ES" sz="2000" dirty="0"/>
              </a:p>
            </p:txBody>
          </p:sp>
        </mc:Choice>
        <mc:Fallback xmlns="">
          <p:sp>
            <p:nvSpPr>
              <p:cNvPr id="30" name="7 CuadroTexto"/>
              <p:cNvSpPr txBox="1">
                <a:spLocks noRot="1" noChangeAspect="1" noMove="1" noResize="1" noEditPoints="1" noAdjustHandles="1" noChangeArrowheads="1" noChangeShapeType="1" noTextEdit="1"/>
              </p:cNvSpPr>
              <p:nvPr/>
            </p:nvSpPr>
            <p:spPr>
              <a:xfrm>
                <a:off x="72459" y="4565440"/>
                <a:ext cx="6786596" cy="400110"/>
              </a:xfrm>
              <a:prstGeom prst="rect">
                <a:avLst/>
              </a:prstGeom>
              <a:blipFill rotWithShape="0">
                <a:blip r:embed="rId6"/>
                <a:stretch>
                  <a:fillRect b="-9091"/>
                </a:stretch>
              </a:blipFill>
            </p:spPr>
            <p:txBody>
              <a:bodyPr/>
              <a:lstStyle/>
              <a:p>
                <a:r>
                  <a:rPr lang="es-AR">
                    <a:noFill/>
                  </a:rPr>
                  <a:t> </a:t>
                </a:r>
              </a:p>
            </p:txBody>
          </p:sp>
        </mc:Fallback>
      </mc:AlternateContent>
      <p:sp>
        <p:nvSpPr>
          <p:cNvPr id="31" name="8 CuadroTexto"/>
          <p:cNvSpPr txBox="1"/>
          <p:nvPr/>
        </p:nvSpPr>
        <p:spPr>
          <a:xfrm>
            <a:off x="72459" y="5979204"/>
            <a:ext cx="8448580" cy="369332"/>
          </a:xfrm>
          <a:prstGeom prst="rect">
            <a:avLst/>
          </a:prstGeom>
          <a:noFill/>
        </p:spPr>
        <p:txBody>
          <a:bodyPr wrap="square" rtlCol="0">
            <a:spAutoFit/>
          </a:bodyPr>
          <a:lstStyle/>
          <a:p>
            <a:r>
              <a:rPr lang="es-AR" b="1" dirty="0">
                <a:solidFill>
                  <a:schemeClr val="bg1">
                    <a:lumMod val="50000"/>
                  </a:schemeClr>
                </a:solidFill>
              </a:rPr>
              <a:t>¿qué sucedería si suministro 14000 cal en vez de </a:t>
            </a:r>
            <a:r>
              <a:rPr lang="es-AR" b="1" dirty="0" smtClean="0">
                <a:solidFill>
                  <a:schemeClr val="bg1">
                    <a:lumMod val="50000"/>
                  </a:schemeClr>
                </a:solidFill>
              </a:rPr>
              <a:t>14500 </a:t>
            </a:r>
            <a:r>
              <a:rPr lang="es-AR" b="1" dirty="0">
                <a:solidFill>
                  <a:schemeClr val="bg1">
                    <a:lumMod val="50000"/>
                  </a:schemeClr>
                </a:solidFill>
              </a:rPr>
              <a:t>cal?</a:t>
            </a:r>
          </a:p>
        </p:txBody>
      </p:sp>
      <p:sp>
        <p:nvSpPr>
          <p:cNvPr id="32" name="9 CuadroTexto"/>
          <p:cNvSpPr txBox="1"/>
          <p:nvPr/>
        </p:nvSpPr>
        <p:spPr>
          <a:xfrm>
            <a:off x="72459" y="5642257"/>
            <a:ext cx="8825035" cy="369332"/>
          </a:xfrm>
          <a:prstGeom prst="rect">
            <a:avLst/>
          </a:prstGeom>
          <a:noFill/>
        </p:spPr>
        <p:txBody>
          <a:bodyPr wrap="square" rtlCol="0">
            <a:spAutoFit/>
          </a:bodyPr>
          <a:lstStyle>
            <a:defPPr>
              <a:defRPr lang="es-AR"/>
            </a:defPPr>
            <a:lvl1pPr>
              <a:defRPr b="1">
                <a:solidFill>
                  <a:schemeClr val="bg1"/>
                </a:solidFill>
              </a:defRPr>
            </a:lvl1pPr>
          </a:lstStyle>
          <a:p>
            <a:r>
              <a:rPr lang="es-AR" dirty="0">
                <a:solidFill>
                  <a:schemeClr val="bg1">
                    <a:lumMod val="50000"/>
                  </a:schemeClr>
                </a:solidFill>
              </a:rPr>
              <a:t>¿y si suministro 15000 cal en vez de </a:t>
            </a:r>
            <a:r>
              <a:rPr lang="es-AR" dirty="0" smtClean="0">
                <a:solidFill>
                  <a:schemeClr val="bg1">
                    <a:lumMod val="50000"/>
                  </a:schemeClr>
                </a:solidFill>
              </a:rPr>
              <a:t>14500 </a:t>
            </a:r>
            <a:r>
              <a:rPr lang="es-AR" dirty="0">
                <a:solidFill>
                  <a:schemeClr val="bg1">
                    <a:lumMod val="50000"/>
                  </a:schemeClr>
                </a:solidFill>
              </a:rPr>
              <a:t>cal?</a:t>
            </a:r>
          </a:p>
        </p:txBody>
      </p:sp>
      <mc:AlternateContent xmlns:mc="http://schemas.openxmlformats.org/markup-compatibility/2006" xmlns:a14="http://schemas.microsoft.com/office/drawing/2010/main">
        <mc:Choice Requires="a14">
          <p:sp>
            <p:nvSpPr>
              <p:cNvPr id="11" name="Rectángulo 10"/>
              <p:cNvSpPr/>
              <p:nvPr/>
            </p:nvSpPr>
            <p:spPr>
              <a:xfrm>
                <a:off x="2096675" y="5153813"/>
                <a:ext cx="2566665"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i="1" dirty="0" smtClean="0">
                          <a:latin typeface="Cambria Math" panose="02040503050406030204" pitchFamily="18" charset="0"/>
                        </a:rPr>
                        <m:t>𝑄𝑡𝑜𝑡𝑎𝑙</m:t>
                      </m:r>
                      <m:r>
                        <a:rPr lang="es-AR" sz="2000" i="1" dirty="0" smtClean="0">
                          <a:latin typeface="Cambria Math" panose="02040503050406030204" pitchFamily="18" charset="0"/>
                        </a:rPr>
                        <m:t>= </m:t>
                      </m:r>
                      <m:r>
                        <a:rPr lang="es-AR" sz="2000" b="1" i="1" dirty="0">
                          <a:latin typeface="Cambria Math" panose="02040503050406030204" pitchFamily="18" charset="0"/>
                        </a:rPr>
                        <m:t>𝟏𝟒𝟓</m:t>
                      </m:r>
                      <m:r>
                        <a:rPr lang="es-AR" sz="2000" b="1" i="1" dirty="0" smtClean="0">
                          <a:latin typeface="Cambria Math" panose="02040503050406030204" pitchFamily="18" charset="0"/>
                        </a:rPr>
                        <m:t>𝟎</m:t>
                      </m:r>
                      <m:r>
                        <a:rPr lang="es-AR" sz="2000" b="1" i="1" dirty="0">
                          <a:latin typeface="Cambria Math" panose="02040503050406030204" pitchFamily="18" charset="0"/>
                        </a:rPr>
                        <m:t>𝟎</m:t>
                      </m:r>
                      <m:r>
                        <a:rPr lang="es-AR" sz="2000" b="1" i="1" dirty="0">
                          <a:latin typeface="Cambria Math" panose="02040503050406030204" pitchFamily="18" charset="0"/>
                        </a:rPr>
                        <m:t> </m:t>
                      </m:r>
                      <m:r>
                        <a:rPr lang="es-AR" sz="2000" b="1" i="1" dirty="0">
                          <a:latin typeface="Cambria Math" panose="02040503050406030204" pitchFamily="18" charset="0"/>
                        </a:rPr>
                        <m:t>𝒄𝒂𝒍</m:t>
                      </m:r>
                    </m:oMath>
                  </m:oMathPara>
                </a14:m>
                <a:endParaRPr lang="es-AR" sz="2000" b="1" baseline="-25000" dirty="0">
                  <a:solidFill>
                    <a:schemeClr val="bg1">
                      <a:lumMod val="75000"/>
                    </a:schemeClr>
                  </a:solidFill>
                </a:endParaRPr>
              </a:p>
            </p:txBody>
          </p:sp>
        </mc:Choice>
        <mc:Fallback xmlns="">
          <p:sp>
            <p:nvSpPr>
              <p:cNvPr id="11" name="Rectángulo 10"/>
              <p:cNvSpPr>
                <a:spLocks noRot="1" noChangeAspect="1" noMove="1" noResize="1" noEditPoints="1" noAdjustHandles="1" noChangeArrowheads="1" noChangeShapeType="1" noTextEdit="1"/>
              </p:cNvSpPr>
              <p:nvPr/>
            </p:nvSpPr>
            <p:spPr>
              <a:xfrm>
                <a:off x="2096675" y="5153813"/>
                <a:ext cx="2566665" cy="392993"/>
              </a:xfrm>
              <a:prstGeom prst="rect">
                <a:avLst/>
              </a:prstGeom>
              <a:blipFill rotWithShape="0">
                <a:blip r:embed="rId7"/>
                <a:stretch>
                  <a:fillRect b="-12308"/>
                </a:stretch>
              </a:blipFill>
            </p:spPr>
            <p:txBody>
              <a:bodyPr/>
              <a:lstStyle/>
              <a:p>
                <a:r>
                  <a:rPr lang="es-AR">
                    <a:noFill/>
                  </a:rPr>
                  <a:t> </a:t>
                </a:r>
              </a:p>
            </p:txBody>
          </p:sp>
        </mc:Fallback>
      </mc:AlternateContent>
      <p:sp>
        <p:nvSpPr>
          <p:cNvPr id="33" name="1 Título"/>
          <p:cNvSpPr txBox="1">
            <a:spLocks/>
          </p:cNvSpPr>
          <p:nvPr/>
        </p:nvSpPr>
        <p:spPr>
          <a:xfrm>
            <a:off x="389760" y="168718"/>
            <a:ext cx="11780392" cy="73183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3600" dirty="0" smtClean="0"/>
              <a:t>Ejemplo 2 – con cambio de fase y temperatura final conocida</a:t>
            </a:r>
          </a:p>
        </p:txBody>
      </p:sp>
      <p:cxnSp>
        <p:nvCxnSpPr>
          <p:cNvPr id="34" name="Conector recto 33"/>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ángulo 3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291498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3">
                                            <p:txEl>
                                              <p:pRg st="0" end="0"/>
                                            </p:txEl>
                                          </p:spTgt>
                                        </p:tgtEl>
                                        <p:attrNameLst>
                                          <p:attrName>style.visibility</p:attrName>
                                        </p:attrNameLst>
                                      </p:cBhvr>
                                      <p:to>
                                        <p:strVal val="visible"/>
                                      </p:to>
                                    </p:set>
                                    <p:animEffect transition="in" filter="wipe(down)">
                                      <p:cBhvr>
                                        <p:cTn id="50" dur="500"/>
                                        <p:tgtEl>
                                          <p:spTgt spid="23">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down)">
                                      <p:cBhvr>
                                        <p:cTn id="70" dur="5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down)">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21" grpId="0" animBg="1"/>
      <p:bldP spid="25" grpId="0"/>
      <p:bldP spid="26" grpId="0"/>
      <p:bldP spid="7" grpId="0" animBg="1"/>
      <p:bldP spid="27" grpId="0" animBg="1"/>
      <p:bldP spid="28" grpId="0" animBg="1"/>
      <p:bldP spid="22" grpId="0"/>
      <p:bldP spid="29" grpId="0" animBg="1"/>
      <p:bldP spid="30" grpId="0" animBg="1"/>
      <p:bldP spid="31" grpId="0"/>
      <p:bldP spid="32"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Tema 2. Estados de agregación de la materia."/>
          <p:cNvPicPr>
            <a:picLocks noChangeAspect="1" noChangeArrowheads="1"/>
          </p:cNvPicPr>
          <p:nvPr/>
        </p:nvPicPr>
        <p:blipFill>
          <a:blip r:embed="rId2">
            <a:grayscl/>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a:stretch>
        </p:blipFill>
        <p:spPr bwMode="auto">
          <a:xfrm>
            <a:off x="7125453" y="1818023"/>
            <a:ext cx="5039653" cy="4477677"/>
          </a:xfrm>
          <a:prstGeom prst="rect">
            <a:avLst/>
          </a:prstGeom>
          <a:noFill/>
        </p:spPr>
      </p:pic>
      <p:sp>
        <p:nvSpPr>
          <p:cNvPr id="7" name="6 Elipse"/>
          <p:cNvSpPr/>
          <p:nvPr/>
        </p:nvSpPr>
        <p:spPr>
          <a:xfrm>
            <a:off x="7401886" y="5775375"/>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8 Conector recto"/>
          <p:cNvCxnSpPr>
            <a:stCxn id="7" idx="7"/>
          </p:cNvCxnSpPr>
          <p:nvPr/>
        </p:nvCxnSpPr>
        <p:spPr>
          <a:xfrm flipV="1">
            <a:off x="7586254" y="5165748"/>
            <a:ext cx="744912" cy="64125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8331166" y="5151234"/>
            <a:ext cx="612000" cy="558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8930468" y="3941999"/>
            <a:ext cx="835035" cy="12092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17 Conector recto"/>
          <p:cNvCxnSpPr>
            <a:endCxn id="31" idx="3"/>
          </p:cNvCxnSpPr>
          <p:nvPr/>
        </p:nvCxnSpPr>
        <p:spPr>
          <a:xfrm flipH="1">
            <a:off x="9725800" y="3033206"/>
            <a:ext cx="629512" cy="94636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20 Elipse"/>
          <p:cNvSpPr/>
          <p:nvPr/>
        </p:nvSpPr>
        <p:spPr>
          <a:xfrm>
            <a:off x="10212941" y="2989097"/>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24 CuadroTexto"/>
          <p:cNvSpPr txBox="1"/>
          <p:nvPr/>
        </p:nvSpPr>
        <p:spPr>
          <a:xfrm>
            <a:off x="7594983" y="5151234"/>
            <a:ext cx="512064" cy="369332"/>
          </a:xfrm>
          <a:prstGeom prst="rect">
            <a:avLst/>
          </a:prstGeom>
          <a:noFill/>
        </p:spPr>
        <p:txBody>
          <a:bodyPr wrap="square" rtlCol="0">
            <a:spAutoFit/>
          </a:bodyPr>
          <a:lstStyle/>
          <a:p>
            <a:r>
              <a:rPr lang="es-AR" dirty="0"/>
              <a:t>Q1</a:t>
            </a:r>
            <a:endParaRPr lang="es-ES" dirty="0"/>
          </a:p>
        </p:txBody>
      </p:sp>
      <p:sp>
        <p:nvSpPr>
          <p:cNvPr id="26" name="25 CuadroTexto"/>
          <p:cNvSpPr txBox="1"/>
          <p:nvPr/>
        </p:nvSpPr>
        <p:spPr>
          <a:xfrm>
            <a:off x="8418404" y="5210601"/>
            <a:ext cx="512064" cy="369332"/>
          </a:xfrm>
          <a:prstGeom prst="rect">
            <a:avLst/>
          </a:prstGeom>
          <a:noFill/>
        </p:spPr>
        <p:txBody>
          <a:bodyPr wrap="square" rtlCol="0">
            <a:spAutoFit/>
          </a:bodyPr>
          <a:lstStyle/>
          <a:p>
            <a:r>
              <a:rPr lang="es-AR" dirty="0"/>
              <a:t>Q2</a:t>
            </a:r>
            <a:endParaRPr lang="es-ES" dirty="0"/>
          </a:p>
        </p:txBody>
      </p:sp>
      <p:sp>
        <p:nvSpPr>
          <p:cNvPr id="27" name="26 CuadroTexto"/>
          <p:cNvSpPr txBox="1"/>
          <p:nvPr/>
        </p:nvSpPr>
        <p:spPr>
          <a:xfrm>
            <a:off x="9051961" y="3903406"/>
            <a:ext cx="512064" cy="369332"/>
          </a:xfrm>
          <a:prstGeom prst="rect">
            <a:avLst/>
          </a:prstGeom>
          <a:noFill/>
        </p:spPr>
        <p:txBody>
          <a:bodyPr wrap="square" rtlCol="0">
            <a:spAutoFit/>
          </a:bodyPr>
          <a:lstStyle/>
          <a:p>
            <a:r>
              <a:rPr lang="es-AR" dirty="0"/>
              <a:t>Q3</a:t>
            </a:r>
            <a:endParaRPr lang="es-ES" dirty="0"/>
          </a:p>
        </p:txBody>
      </p:sp>
      <p:sp>
        <p:nvSpPr>
          <p:cNvPr id="28" name="27 CuadroTexto"/>
          <p:cNvSpPr txBox="1"/>
          <p:nvPr/>
        </p:nvSpPr>
        <p:spPr>
          <a:xfrm>
            <a:off x="10238395" y="3217606"/>
            <a:ext cx="512064" cy="369332"/>
          </a:xfrm>
          <a:prstGeom prst="rect">
            <a:avLst/>
          </a:prstGeom>
          <a:noFill/>
        </p:spPr>
        <p:txBody>
          <a:bodyPr wrap="square" rtlCol="0">
            <a:spAutoFit/>
          </a:bodyPr>
          <a:lstStyle/>
          <a:p>
            <a:r>
              <a:rPr lang="es-AR" dirty="0"/>
              <a:t>Q4</a:t>
            </a:r>
            <a:endParaRPr lang="es-ES" dirty="0"/>
          </a:p>
        </p:txBody>
      </p:sp>
      <p:sp>
        <p:nvSpPr>
          <p:cNvPr id="31" name="30 Elipse"/>
          <p:cNvSpPr/>
          <p:nvPr/>
        </p:nvSpPr>
        <p:spPr>
          <a:xfrm>
            <a:off x="9694168" y="3795202"/>
            <a:ext cx="216000" cy="216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CuadroTexto"/>
          <p:cNvSpPr txBox="1"/>
          <p:nvPr/>
        </p:nvSpPr>
        <p:spPr>
          <a:xfrm>
            <a:off x="10028083" y="3791395"/>
            <a:ext cx="998220" cy="246221"/>
          </a:xfrm>
          <a:prstGeom prst="rect">
            <a:avLst/>
          </a:prstGeom>
          <a:noFill/>
        </p:spPr>
        <p:txBody>
          <a:bodyPr wrap="square" rtlCol="0">
            <a:spAutoFit/>
          </a:bodyPr>
          <a:lstStyle/>
          <a:p>
            <a:r>
              <a:rPr lang="es-AR" sz="1000" dirty="0" err="1"/>
              <a:t>Temp</a:t>
            </a:r>
            <a:r>
              <a:rPr lang="es-AR" sz="1000" dirty="0"/>
              <a:t>. De </a:t>
            </a:r>
            <a:r>
              <a:rPr lang="es-AR" sz="1000" dirty="0" err="1"/>
              <a:t>equil</a:t>
            </a:r>
            <a:r>
              <a:rPr lang="es-AR" sz="1000" dirty="0"/>
              <a:t>.</a:t>
            </a:r>
            <a:endParaRPr lang="es-ES" sz="1000" dirty="0"/>
          </a:p>
        </p:txBody>
      </p:sp>
      <p:sp>
        <p:nvSpPr>
          <p:cNvPr id="19" name="8 CuadroTexto"/>
          <p:cNvSpPr txBox="1"/>
          <p:nvPr/>
        </p:nvSpPr>
        <p:spPr>
          <a:xfrm>
            <a:off x="140447" y="874946"/>
            <a:ext cx="11754818" cy="1015663"/>
          </a:xfrm>
          <a:prstGeom prst="rect">
            <a:avLst/>
          </a:prstGeom>
          <a:noFill/>
        </p:spPr>
        <p:txBody>
          <a:bodyPr wrap="square" rtlCol="0">
            <a:spAutoFit/>
          </a:bodyPr>
          <a:lstStyle/>
          <a:p>
            <a:pPr algn="just"/>
            <a:r>
              <a:rPr lang="es-AR" sz="2000" b="1" dirty="0"/>
              <a:t>2.18 </a:t>
            </a:r>
            <a:r>
              <a:rPr lang="es-AR" sz="2000" dirty="0"/>
              <a:t>Un vaso cuya capacidad calorífica es despreciable, contiene 500 g de agua a una temperatura de 80 °C. Calcular cuántos g de hielo a una temperatura de -25 °C se deben agregar e el agua para que la temperatura final del sistema sea 50 °C.</a:t>
            </a:r>
          </a:p>
        </p:txBody>
      </p:sp>
      <p:grpSp>
        <p:nvGrpSpPr>
          <p:cNvPr id="20" name="Grupo 19"/>
          <p:cNvGrpSpPr/>
          <p:nvPr/>
        </p:nvGrpSpPr>
        <p:grpSpPr>
          <a:xfrm>
            <a:off x="8115776" y="4966866"/>
            <a:ext cx="3779489" cy="1198010"/>
            <a:chOff x="8115776" y="4966866"/>
            <a:chExt cx="3779489" cy="1198010"/>
          </a:xfrm>
        </p:grpSpPr>
        <p:sp>
          <p:nvSpPr>
            <p:cNvPr id="13" name="Elipse 12"/>
            <p:cNvSpPr/>
            <p:nvPr/>
          </p:nvSpPr>
          <p:spPr>
            <a:xfrm>
              <a:off x="8115776" y="4966866"/>
              <a:ext cx="1016819" cy="3311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5" name="Conector recto de flecha 14"/>
            <p:cNvCxnSpPr>
              <a:stCxn id="13" idx="5"/>
            </p:cNvCxnSpPr>
            <p:nvPr/>
          </p:nvCxnSpPr>
          <p:spPr>
            <a:xfrm>
              <a:off x="8983685" y="5249533"/>
              <a:ext cx="781818" cy="5429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9818720" y="5426212"/>
              <a:ext cx="2076545" cy="738664"/>
            </a:xfrm>
            <a:prstGeom prst="rect">
              <a:avLst/>
            </a:prstGeom>
            <a:noFill/>
          </p:spPr>
          <p:txBody>
            <a:bodyPr wrap="square" rtlCol="0">
              <a:spAutoFit/>
            </a:bodyPr>
            <a:lstStyle/>
            <a:p>
              <a:r>
                <a:rPr lang="es-AR" sz="1400" dirty="0" smtClean="0"/>
                <a:t>El hielo se derrite completamente por enunciado</a:t>
              </a:r>
              <a:endParaRPr lang="es-AR" sz="1400" dirty="0"/>
            </a:p>
          </p:txBody>
        </p:sp>
      </p:grpSp>
      <p:sp>
        <p:nvSpPr>
          <p:cNvPr id="30" name="27 CuadroTexto"/>
          <p:cNvSpPr txBox="1"/>
          <p:nvPr/>
        </p:nvSpPr>
        <p:spPr>
          <a:xfrm>
            <a:off x="10436156" y="2942367"/>
            <a:ext cx="1298644" cy="307777"/>
          </a:xfrm>
          <a:prstGeom prst="rect">
            <a:avLst/>
          </a:prstGeom>
          <a:noFill/>
        </p:spPr>
        <p:txBody>
          <a:bodyPr wrap="square" rtlCol="0">
            <a:spAutoFit/>
          </a:bodyPr>
          <a:lstStyle/>
          <a:p>
            <a:r>
              <a:rPr lang="es-AR" sz="1400" dirty="0" smtClean="0"/>
              <a:t>Agua Inicial</a:t>
            </a:r>
            <a:endParaRPr lang="es-ES" sz="1400" dirty="0"/>
          </a:p>
        </p:txBody>
      </p:sp>
      <p:sp>
        <p:nvSpPr>
          <p:cNvPr id="33" name="27 CuadroTexto"/>
          <p:cNvSpPr txBox="1"/>
          <p:nvPr/>
        </p:nvSpPr>
        <p:spPr>
          <a:xfrm>
            <a:off x="7617886" y="5736319"/>
            <a:ext cx="1298644" cy="307777"/>
          </a:xfrm>
          <a:prstGeom prst="rect">
            <a:avLst/>
          </a:prstGeom>
          <a:noFill/>
        </p:spPr>
        <p:txBody>
          <a:bodyPr wrap="square" rtlCol="0">
            <a:spAutoFit/>
          </a:bodyPr>
          <a:lstStyle/>
          <a:p>
            <a:r>
              <a:rPr lang="es-AR" sz="1400" dirty="0" smtClean="0"/>
              <a:t>Hielo</a:t>
            </a:r>
          </a:p>
        </p:txBody>
      </p:sp>
      <mc:AlternateContent xmlns:mc="http://schemas.openxmlformats.org/markup-compatibility/2006" xmlns:a14="http://schemas.microsoft.com/office/drawing/2010/main">
        <mc:Choice Requires="a14">
          <p:sp>
            <p:nvSpPr>
              <p:cNvPr id="34" name="2 Marcador de contenido"/>
              <p:cNvSpPr txBox="1">
                <a:spLocks/>
              </p:cNvSpPr>
              <p:nvPr/>
            </p:nvSpPr>
            <p:spPr>
              <a:xfrm>
                <a:off x="409989" y="2028113"/>
                <a:ext cx="3897222" cy="507322"/>
              </a:xfrm>
              <a:prstGeom prst="rect">
                <a:avLst/>
              </a:prstGeom>
            </p:spPr>
            <p:txBody>
              <a:bodyPr vert="horz" lIns="0" tIns="45720" rIns="0" bIns="45720" rtlCol="0">
                <a:normAutofit fontScale="92500"/>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14:m>
                  <m:oMath xmlns:m="http://schemas.openxmlformats.org/officeDocument/2006/math">
                    <m:r>
                      <a:rPr lang="es-AR" sz="2000" b="1" i="1" dirty="0">
                        <a:solidFill>
                          <a:schemeClr val="tx1">
                            <a:lumMod val="75000"/>
                            <a:lumOff val="25000"/>
                          </a:schemeClr>
                        </a:solidFill>
                        <a:latin typeface="Cambria Math" panose="02040503050406030204" pitchFamily="18" charset="0"/>
                      </a:rPr>
                      <m:t>𝜮</m:t>
                    </m:r>
                    <m:r>
                      <a:rPr lang="es-AR" sz="2000" b="1" i="1" dirty="0">
                        <a:solidFill>
                          <a:schemeClr val="tx1">
                            <a:lumMod val="75000"/>
                            <a:lumOff val="25000"/>
                          </a:schemeClr>
                        </a:solidFill>
                        <a:latin typeface="Cambria Math" panose="02040503050406030204" pitchFamily="18" charset="0"/>
                      </a:rPr>
                      <m:t>𝑸</m:t>
                    </m:r>
                    <m:r>
                      <a:rPr lang="es-AR" sz="2000" b="1" i="1" dirty="0">
                        <a:solidFill>
                          <a:schemeClr val="tx1">
                            <a:lumMod val="75000"/>
                            <a:lumOff val="25000"/>
                          </a:schemeClr>
                        </a:solidFill>
                        <a:latin typeface="Cambria Math" panose="02040503050406030204" pitchFamily="18" charset="0"/>
                      </a:rPr>
                      <m:t> = </m:t>
                    </m:r>
                    <m:r>
                      <a:rPr lang="es-AR" sz="2000" b="1" i="1" dirty="0">
                        <a:solidFill>
                          <a:schemeClr val="tx1">
                            <a:lumMod val="75000"/>
                            <a:lumOff val="25000"/>
                          </a:schemeClr>
                        </a:solidFill>
                        <a:latin typeface="Cambria Math" panose="02040503050406030204" pitchFamily="18" charset="0"/>
                      </a:rPr>
                      <m:t>𝑸</m:t>
                    </m:r>
                    <m:r>
                      <a:rPr lang="es-AR" sz="2000" b="1" i="1" dirty="0">
                        <a:solidFill>
                          <a:schemeClr val="tx1">
                            <a:lumMod val="75000"/>
                            <a:lumOff val="25000"/>
                          </a:schemeClr>
                        </a:solidFill>
                        <a:latin typeface="Cambria Math" panose="02040503050406030204" pitchFamily="18" charset="0"/>
                      </a:rPr>
                      <m:t>𝟏</m:t>
                    </m:r>
                    <m:r>
                      <a:rPr lang="es-AR" sz="2000" b="1" i="1" dirty="0">
                        <a:solidFill>
                          <a:schemeClr val="tx1">
                            <a:lumMod val="75000"/>
                            <a:lumOff val="25000"/>
                          </a:schemeClr>
                        </a:solidFill>
                        <a:latin typeface="Cambria Math" panose="02040503050406030204" pitchFamily="18" charset="0"/>
                      </a:rPr>
                      <m:t> + </m:t>
                    </m:r>
                    <m:r>
                      <a:rPr lang="es-AR" sz="2000" b="1" i="1" dirty="0">
                        <a:solidFill>
                          <a:schemeClr val="tx1">
                            <a:lumMod val="75000"/>
                            <a:lumOff val="25000"/>
                          </a:schemeClr>
                        </a:solidFill>
                        <a:latin typeface="Cambria Math" panose="02040503050406030204" pitchFamily="18" charset="0"/>
                      </a:rPr>
                      <m:t>𝑸</m:t>
                    </m:r>
                    <m:r>
                      <a:rPr lang="es-AR" sz="2000" b="1" i="1" dirty="0">
                        <a:solidFill>
                          <a:schemeClr val="tx1">
                            <a:lumMod val="75000"/>
                            <a:lumOff val="25000"/>
                          </a:schemeClr>
                        </a:solidFill>
                        <a:latin typeface="Cambria Math" panose="02040503050406030204" pitchFamily="18" charset="0"/>
                      </a:rPr>
                      <m:t>𝟐</m:t>
                    </m:r>
                    <m:r>
                      <a:rPr lang="es-AR" sz="2000" b="1" i="1" dirty="0">
                        <a:solidFill>
                          <a:schemeClr val="tx1">
                            <a:lumMod val="75000"/>
                            <a:lumOff val="25000"/>
                          </a:schemeClr>
                        </a:solidFill>
                        <a:latin typeface="Cambria Math" panose="02040503050406030204" pitchFamily="18" charset="0"/>
                      </a:rPr>
                      <m:t> + </m:t>
                    </m:r>
                    <m:r>
                      <a:rPr lang="es-AR" sz="2000" b="1" i="1" dirty="0">
                        <a:solidFill>
                          <a:schemeClr val="tx1">
                            <a:lumMod val="75000"/>
                            <a:lumOff val="25000"/>
                          </a:schemeClr>
                        </a:solidFill>
                        <a:latin typeface="Cambria Math" panose="02040503050406030204" pitchFamily="18" charset="0"/>
                      </a:rPr>
                      <m:t>𝑸</m:t>
                    </m:r>
                    <m:r>
                      <a:rPr lang="es-AR" sz="2000" b="1" i="1" dirty="0">
                        <a:solidFill>
                          <a:schemeClr val="tx1">
                            <a:lumMod val="75000"/>
                            <a:lumOff val="25000"/>
                          </a:schemeClr>
                        </a:solidFill>
                        <a:latin typeface="Cambria Math" panose="02040503050406030204" pitchFamily="18" charset="0"/>
                      </a:rPr>
                      <m:t>𝟑</m:t>
                    </m:r>
                    <m:r>
                      <a:rPr lang="es-AR" sz="2000" b="1" i="1" dirty="0">
                        <a:solidFill>
                          <a:schemeClr val="tx1">
                            <a:lumMod val="75000"/>
                            <a:lumOff val="25000"/>
                          </a:schemeClr>
                        </a:solidFill>
                        <a:latin typeface="Cambria Math" panose="02040503050406030204" pitchFamily="18" charset="0"/>
                      </a:rPr>
                      <m:t> + </m:t>
                    </m:r>
                    <m:r>
                      <a:rPr lang="es-AR" sz="2000" b="1" i="1" dirty="0">
                        <a:solidFill>
                          <a:schemeClr val="tx1">
                            <a:lumMod val="75000"/>
                            <a:lumOff val="25000"/>
                          </a:schemeClr>
                        </a:solidFill>
                        <a:latin typeface="Cambria Math" panose="02040503050406030204" pitchFamily="18" charset="0"/>
                      </a:rPr>
                      <m:t>𝑸</m:t>
                    </m:r>
                    <m:r>
                      <a:rPr lang="es-AR" sz="2000" b="1" i="1" dirty="0">
                        <a:solidFill>
                          <a:schemeClr val="tx1">
                            <a:lumMod val="75000"/>
                            <a:lumOff val="25000"/>
                          </a:schemeClr>
                        </a:solidFill>
                        <a:latin typeface="Cambria Math" panose="02040503050406030204" pitchFamily="18" charset="0"/>
                      </a:rPr>
                      <m:t>𝟒</m:t>
                    </m:r>
                    <m:r>
                      <a:rPr lang="es-AR" sz="2000" b="1" i="1" dirty="0">
                        <a:solidFill>
                          <a:schemeClr val="tx1">
                            <a:lumMod val="75000"/>
                            <a:lumOff val="25000"/>
                          </a:schemeClr>
                        </a:solidFill>
                        <a:latin typeface="Cambria Math" panose="02040503050406030204" pitchFamily="18" charset="0"/>
                      </a:rPr>
                      <m:t>=</m:t>
                    </m:r>
                    <m:r>
                      <a:rPr lang="es-AR" sz="2000" b="1" i="1" dirty="0">
                        <a:solidFill>
                          <a:schemeClr val="tx1">
                            <a:lumMod val="75000"/>
                            <a:lumOff val="25000"/>
                          </a:schemeClr>
                        </a:solidFill>
                        <a:latin typeface="Cambria Math" panose="02040503050406030204" pitchFamily="18" charset="0"/>
                      </a:rPr>
                      <m:t>𝟎</m:t>
                    </m:r>
                  </m:oMath>
                </a14:m>
                <a:endParaRPr lang="es-AR" sz="2000" b="1"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endParaRPr lang="es-AR" sz="2000" b="1"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defRPr/>
                </a:pPr>
                <a:endParaRPr lang="es-ES" sz="2000" b="1" dirty="0">
                  <a:solidFill>
                    <a:schemeClr val="tx1">
                      <a:lumMod val="75000"/>
                      <a:lumOff val="25000"/>
                    </a:schemeClr>
                  </a:solidFill>
                </a:endParaRPr>
              </a:p>
            </p:txBody>
          </p:sp>
        </mc:Choice>
        <mc:Fallback xmlns="">
          <p:sp>
            <p:nvSpPr>
              <p:cNvPr id="34" name="2 Marcador de contenido"/>
              <p:cNvSpPr txBox="1">
                <a:spLocks noRot="1" noChangeAspect="1" noMove="1" noResize="1" noEditPoints="1" noAdjustHandles="1" noChangeArrowheads="1" noChangeShapeType="1" noTextEdit="1"/>
              </p:cNvSpPr>
              <p:nvPr/>
            </p:nvSpPr>
            <p:spPr>
              <a:xfrm>
                <a:off x="409989" y="2028113"/>
                <a:ext cx="3897222" cy="507322"/>
              </a:xfrm>
              <a:prstGeom prst="rect">
                <a:avLst/>
              </a:prstGeom>
              <a:blipFill rotWithShape="0">
                <a:blip r:embed="rId4"/>
                <a:stretch>
                  <a:fillRect l="-3750" t="-14458"/>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5" name="22 CuadroTexto"/>
              <p:cNvSpPr txBox="1"/>
              <p:nvPr/>
            </p:nvSpPr>
            <p:spPr>
              <a:xfrm>
                <a:off x="440885" y="2776543"/>
                <a:ext cx="6479146" cy="14621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s-AR" sz="2000" i="1" dirty="0" smtClean="0">
                          <a:latin typeface="Cambria Math" panose="02040503050406030204" pitchFamily="18" charset="0"/>
                        </a:rPr>
                        <m:t>𝑚h</m:t>
                      </m:r>
                      <m:r>
                        <a:rPr lang="es-AR" sz="2000" b="0" i="1" dirty="0" smtClean="0">
                          <a:latin typeface="Cambria Math" panose="02040503050406030204" pitchFamily="18" charset="0"/>
                        </a:rPr>
                        <m:t> </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 0,5 </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err="1">
                                  <a:latin typeface="Cambria Math" panose="02040503050406030204" pitchFamily="18" charset="0"/>
                                </a:rPr>
                                <m:t>𝑔</m:t>
                              </m:r>
                            </m:den>
                          </m:f>
                          <m:r>
                            <a:rPr lang="es-AR" sz="2000" i="1" dirty="0" err="1">
                              <a:latin typeface="Cambria Math" panose="02040503050406030204" pitchFamily="18" charset="0"/>
                            </a:rPr>
                            <m:t>.</m:t>
                          </m:r>
                          <m:r>
                            <a:rPr lang="es-AR" sz="2000" i="1" dirty="0">
                              <a:latin typeface="Cambria Math" panose="02040503050406030204" pitchFamily="18" charset="0"/>
                            </a:rPr>
                            <m:t>°</m:t>
                          </m:r>
                          <m:r>
                            <a:rPr lang="es-AR" sz="2000" i="1" dirty="0" err="1">
                              <a:latin typeface="Cambria Math" panose="02040503050406030204" pitchFamily="18" charset="0"/>
                            </a:rPr>
                            <m:t>𝐶</m:t>
                          </m:r>
                        </m:e>
                      </m:d>
                      <m:r>
                        <a:rPr lang="es-AR" sz="2000" i="1" dirty="0">
                          <a:latin typeface="Cambria Math" panose="02040503050406030204" pitchFamily="18" charset="0"/>
                        </a:rPr>
                        <m:t>.</m:t>
                      </m:r>
                      <m:d>
                        <m:dPr>
                          <m:ctrlPr>
                            <a:rPr lang="es-AR" sz="2000" i="1" dirty="0">
                              <a:latin typeface="Cambria Math" panose="02040503050406030204" pitchFamily="18" charset="0"/>
                            </a:rPr>
                          </m:ctrlPr>
                        </m:dPr>
                        <m:e>
                          <m:r>
                            <a:rPr lang="es-AR" sz="2000" i="1" dirty="0">
                              <a:latin typeface="Cambria Math" panose="02040503050406030204" pitchFamily="18" charset="0"/>
                            </a:rPr>
                            <m:t> 0+25</m:t>
                          </m:r>
                        </m:e>
                      </m:d>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m:t>
                          </m:r>
                          <m:r>
                            <a:rPr lang="es-AR" sz="2000" i="1" dirty="0">
                              <a:latin typeface="Cambria Math" panose="02040503050406030204" pitchFamily="18" charset="0"/>
                            </a:rPr>
                            <m:t>𝐶</m:t>
                          </m:r>
                        </m:e>
                      </m:d>
                      <m:r>
                        <a:rPr lang="es-AR" sz="2000" i="1" dirty="0">
                          <a:latin typeface="Cambria Math" panose="02040503050406030204" pitchFamily="18" charset="0"/>
                        </a:rPr>
                        <m:t>+ </m:t>
                      </m:r>
                      <m:r>
                        <a:rPr lang="es-AR" sz="2000" i="1" dirty="0" err="1">
                          <a:latin typeface="Cambria Math" panose="02040503050406030204" pitchFamily="18" charset="0"/>
                        </a:rPr>
                        <m:t>𝑚h</m:t>
                      </m:r>
                      <m:r>
                        <a:rPr lang="es-AR" sz="2000" b="0" i="1" dirty="0" smtClean="0">
                          <a:latin typeface="Cambria Math" panose="02040503050406030204" pitchFamily="18" charset="0"/>
                        </a:rPr>
                        <m:t> </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.80 </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a:latin typeface="Cambria Math" panose="02040503050406030204" pitchFamily="18" charset="0"/>
                                </a:rPr>
                                <m:t>𝑔</m:t>
                              </m:r>
                            </m:den>
                          </m:f>
                        </m:e>
                      </m:d>
                      <m:r>
                        <a:rPr lang="es-AR" sz="2000" i="1" dirty="0">
                          <a:latin typeface="Cambria Math" panose="02040503050406030204" pitchFamily="18" charset="0"/>
                        </a:rPr>
                        <m:t>+ </m:t>
                      </m:r>
                      <m:r>
                        <a:rPr lang="es-AR" sz="2000" i="1" dirty="0" err="1">
                          <a:latin typeface="Cambria Math" panose="02040503050406030204" pitchFamily="18" charset="0"/>
                        </a:rPr>
                        <m:t>𝑚h</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𝑔</m:t>
                          </m:r>
                        </m:e>
                      </m:d>
                      <m:r>
                        <a:rPr lang="es-AR" sz="2000" i="1" dirty="0">
                          <a:latin typeface="Cambria Math" panose="02040503050406030204" pitchFamily="18" charset="0"/>
                        </a:rPr>
                        <m:t>. 1</m:t>
                      </m:r>
                      <m:d>
                        <m:dPr>
                          <m:begChr m:val="["/>
                          <m:endChr m:val="]"/>
                          <m:ctrlPr>
                            <a:rPr lang="es-AR" sz="2000" i="1" dirty="0">
                              <a:latin typeface="Cambria Math" panose="02040503050406030204" pitchFamily="18" charset="0"/>
                            </a:rPr>
                          </m:ctrlPr>
                        </m:dPr>
                        <m:e>
                          <m:f>
                            <m:fPr>
                              <m:ctrlPr>
                                <a:rPr lang="es-AR" sz="2000" i="1" dirty="0">
                                  <a:latin typeface="Cambria Math" panose="02040503050406030204" pitchFamily="18" charset="0"/>
                                </a:rPr>
                              </m:ctrlPr>
                            </m:fPr>
                            <m:num>
                              <m:r>
                                <a:rPr lang="es-AR" sz="2000" i="1" dirty="0">
                                  <a:latin typeface="Cambria Math" panose="02040503050406030204" pitchFamily="18" charset="0"/>
                                </a:rPr>
                                <m:t>𝑐𝑎𝑙</m:t>
                              </m:r>
                            </m:num>
                            <m:den>
                              <m:r>
                                <a:rPr lang="es-AR" sz="2000" i="1" dirty="0" err="1">
                                  <a:latin typeface="Cambria Math" panose="02040503050406030204" pitchFamily="18" charset="0"/>
                                </a:rPr>
                                <m:t>𝑔</m:t>
                              </m:r>
                            </m:den>
                          </m:f>
                          <m:r>
                            <a:rPr lang="es-AR" sz="2000" i="1" dirty="0" err="1">
                              <a:latin typeface="Cambria Math" panose="02040503050406030204" pitchFamily="18" charset="0"/>
                            </a:rPr>
                            <m:t>.</m:t>
                          </m:r>
                          <m:r>
                            <a:rPr lang="es-AR" sz="2000" i="1" dirty="0">
                              <a:latin typeface="Cambria Math" panose="02040503050406030204" pitchFamily="18" charset="0"/>
                            </a:rPr>
                            <m:t>°</m:t>
                          </m:r>
                          <m:r>
                            <a:rPr lang="es-AR" sz="2000" i="1" dirty="0" err="1">
                              <a:latin typeface="Cambria Math" panose="02040503050406030204" pitchFamily="18" charset="0"/>
                            </a:rPr>
                            <m:t>𝐶</m:t>
                          </m:r>
                        </m:e>
                      </m:d>
                      <m:r>
                        <a:rPr lang="es-AR" sz="2000" i="1" dirty="0">
                          <a:latin typeface="Cambria Math" panose="02040503050406030204" pitchFamily="18" charset="0"/>
                        </a:rPr>
                        <m:t>.</m:t>
                      </m:r>
                      <m:d>
                        <m:dPr>
                          <m:ctrlPr>
                            <a:rPr lang="es-AR" sz="2000" i="1" dirty="0">
                              <a:latin typeface="Cambria Math" panose="02040503050406030204" pitchFamily="18" charset="0"/>
                            </a:rPr>
                          </m:ctrlPr>
                        </m:dPr>
                        <m:e>
                          <m:r>
                            <a:rPr lang="es-AR" sz="2000" i="1" dirty="0">
                              <a:latin typeface="Cambria Math" panose="02040503050406030204" pitchFamily="18" charset="0"/>
                            </a:rPr>
                            <m:t>50−0</m:t>
                          </m:r>
                        </m:e>
                      </m:d>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m:t>
                          </m:r>
                          <m:r>
                            <a:rPr lang="es-AR" sz="2000" i="1" dirty="0">
                              <a:latin typeface="Cambria Math" panose="02040503050406030204" pitchFamily="18" charset="0"/>
                            </a:rPr>
                            <m:t>𝐶</m:t>
                          </m:r>
                        </m:e>
                      </m:d>
                      <m:r>
                        <a:rPr lang="es-AR" sz="2000" b="0" i="1" dirty="0" smtClean="0">
                          <a:latin typeface="Cambria Math" panose="02040503050406030204" pitchFamily="18" charset="0"/>
                        </a:rPr>
                        <m:t>−</m:t>
                      </m:r>
                      <m:r>
                        <a:rPr lang="es-AR" sz="2000" i="1" dirty="0">
                          <a:latin typeface="Cambria Math" panose="02040503050406030204" pitchFamily="18" charset="0"/>
                        </a:rPr>
                        <m:t> 15000 </m:t>
                      </m:r>
                      <m:d>
                        <m:dPr>
                          <m:begChr m:val="["/>
                          <m:endChr m:val="]"/>
                          <m:ctrlPr>
                            <a:rPr lang="es-AR" sz="2000" i="1" dirty="0">
                              <a:latin typeface="Cambria Math" panose="02040503050406030204" pitchFamily="18" charset="0"/>
                            </a:rPr>
                          </m:ctrlPr>
                        </m:dPr>
                        <m:e>
                          <m:r>
                            <a:rPr lang="es-AR" sz="2000" i="1" dirty="0">
                              <a:latin typeface="Cambria Math" panose="02040503050406030204" pitchFamily="18" charset="0"/>
                            </a:rPr>
                            <m:t>𝑐𝑎𝑙</m:t>
                          </m:r>
                        </m:e>
                      </m:d>
                      <m:r>
                        <a:rPr lang="es-AR" sz="2000" b="0" i="1" dirty="0" smtClean="0">
                          <a:latin typeface="Cambria Math" panose="02040503050406030204" pitchFamily="18" charset="0"/>
                        </a:rPr>
                        <m:t>=0</m:t>
                      </m:r>
                    </m:oMath>
                  </m:oMathPara>
                </a14:m>
                <a:endParaRPr lang="es-AR" sz="2000" baseline="-25000" dirty="0"/>
              </a:p>
            </p:txBody>
          </p:sp>
        </mc:Choice>
        <mc:Fallback xmlns="">
          <p:sp>
            <p:nvSpPr>
              <p:cNvPr id="35" name="22 CuadroTexto"/>
              <p:cNvSpPr txBox="1">
                <a:spLocks noRot="1" noChangeAspect="1" noMove="1" noResize="1" noEditPoints="1" noAdjustHandles="1" noChangeArrowheads="1" noChangeShapeType="1" noTextEdit="1"/>
              </p:cNvSpPr>
              <p:nvPr/>
            </p:nvSpPr>
            <p:spPr>
              <a:xfrm>
                <a:off x="440885" y="2776543"/>
                <a:ext cx="6479146" cy="1462195"/>
              </a:xfrm>
              <a:prstGeom prst="rect">
                <a:avLst/>
              </a:prstGeom>
              <a:blipFill rotWithShape="0">
                <a:blip r:embed="rId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6" name="28 CuadroTexto"/>
              <p:cNvSpPr txBox="1"/>
              <p:nvPr/>
            </p:nvSpPr>
            <p:spPr>
              <a:xfrm>
                <a:off x="440885" y="4732338"/>
                <a:ext cx="2716439"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s-AR" sz="2000" b="1" i="1" dirty="0" smtClean="0">
                          <a:latin typeface="Cambria Math" panose="02040503050406030204" pitchFamily="18" charset="0"/>
                        </a:rPr>
                        <m:t>𝒎</m:t>
                      </m:r>
                      <m:r>
                        <a:rPr lang="es-AR" sz="2000" b="1" i="1" dirty="0">
                          <a:latin typeface="Cambria Math" panose="02040503050406030204" pitchFamily="18" charset="0"/>
                        </a:rPr>
                        <m:t>𝒉</m:t>
                      </m:r>
                      <m:r>
                        <a:rPr lang="es-AR" sz="2000" b="1" i="1" dirty="0">
                          <a:latin typeface="Cambria Math" panose="02040503050406030204" pitchFamily="18" charset="0"/>
                        </a:rPr>
                        <m:t> = </m:t>
                      </m:r>
                      <m:r>
                        <a:rPr lang="es-AR" sz="2000" b="1" i="1" dirty="0">
                          <a:latin typeface="Cambria Math" panose="02040503050406030204" pitchFamily="18" charset="0"/>
                        </a:rPr>
                        <m:t>𝟏𝟎𝟓</m:t>
                      </m:r>
                      <m:r>
                        <a:rPr lang="es-AR" sz="2000" b="1" i="1" dirty="0">
                          <a:latin typeface="Cambria Math" panose="02040503050406030204" pitchFamily="18" charset="0"/>
                        </a:rPr>
                        <m:t>,</m:t>
                      </m:r>
                      <m:r>
                        <a:rPr lang="es-AR" sz="2000" b="1" i="1" dirty="0">
                          <a:latin typeface="Cambria Math" panose="02040503050406030204" pitchFamily="18" charset="0"/>
                        </a:rPr>
                        <m:t>𝟐</m:t>
                      </m:r>
                      <m:r>
                        <a:rPr lang="es-AR" sz="2000" b="1" i="1" dirty="0">
                          <a:latin typeface="Cambria Math" panose="02040503050406030204" pitchFamily="18" charset="0"/>
                        </a:rPr>
                        <m:t> [</m:t>
                      </m:r>
                      <m:r>
                        <a:rPr lang="es-AR" sz="2000" b="1" i="1" dirty="0">
                          <a:latin typeface="Cambria Math" panose="02040503050406030204" pitchFamily="18" charset="0"/>
                        </a:rPr>
                        <m:t>𝒈</m:t>
                      </m:r>
                      <m:r>
                        <a:rPr lang="es-AR" sz="2000" b="1" i="1" dirty="0">
                          <a:latin typeface="Cambria Math" panose="02040503050406030204" pitchFamily="18" charset="0"/>
                        </a:rPr>
                        <m:t>]</m:t>
                      </m:r>
                    </m:oMath>
                  </m:oMathPara>
                </a14:m>
                <a:endParaRPr lang="es-AR" sz="2000" b="1" dirty="0"/>
              </a:p>
            </p:txBody>
          </p:sp>
        </mc:Choice>
        <mc:Fallback xmlns="">
          <p:sp>
            <p:nvSpPr>
              <p:cNvPr id="36" name="28 CuadroTexto"/>
              <p:cNvSpPr txBox="1">
                <a:spLocks noRot="1" noChangeAspect="1" noMove="1" noResize="1" noEditPoints="1" noAdjustHandles="1" noChangeArrowheads="1" noChangeShapeType="1" noTextEdit="1"/>
              </p:cNvSpPr>
              <p:nvPr/>
            </p:nvSpPr>
            <p:spPr>
              <a:xfrm>
                <a:off x="440885" y="4732338"/>
                <a:ext cx="2716439" cy="400110"/>
              </a:xfrm>
              <a:prstGeom prst="rect">
                <a:avLst/>
              </a:prstGeom>
              <a:blipFill rotWithShape="0">
                <a:blip r:embed="rId6"/>
                <a:stretch>
                  <a:fillRect b="-15152"/>
                </a:stretch>
              </a:blipFill>
            </p:spPr>
            <p:txBody>
              <a:bodyPr/>
              <a:lstStyle/>
              <a:p>
                <a:r>
                  <a:rPr lang="es-AR">
                    <a:noFill/>
                  </a:rPr>
                  <a:t> </a:t>
                </a:r>
              </a:p>
            </p:txBody>
          </p:sp>
        </mc:Fallback>
      </mc:AlternateContent>
      <p:cxnSp>
        <p:nvCxnSpPr>
          <p:cNvPr id="39" name="Conector recto 38"/>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1 Título"/>
          <p:cNvSpPr txBox="1">
            <a:spLocks/>
          </p:cNvSpPr>
          <p:nvPr/>
        </p:nvSpPr>
        <p:spPr>
          <a:xfrm>
            <a:off x="389760" y="168718"/>
            <a:ext cx="11780392" cy="731837"/>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3600" dirty="0" smtClean="0"/>
              <a:t>Ejemplo 2 – con cambio de fase y temperatura final conocida</a:t>
            </a:r>
          </a:p>
        </p:txBody>
      </p:sp>
      <mc:AlternateContent xmlns:mc="http://schemas.openxmlformats.org/markup-compatibility/2006" xmlns:p14="http://schemas.microsoft.com/office/powerpoint/2010/main">
        <mc:Choice Requires="p14">
          <p:contentPart p14:bwMode="auto" r:id="rId7">
            <p14:nvContentPartPr>
              <p14:cNvPr id="2" name="Entrada de lápiz 1"/>
              <p14:cNvContentPartPr/>
              <p14:nvPr/>
            </p14:nvContentPartPr>
            <p14:xfrm>
              <a:off x="3573360" y="3512160"/>
              <a:ext cx="3614040" cy="2386080"/>
            </p14:xfrm>
          </p:contentPart>
        </mc:Choice>
        <mc:Fallback xmlns="">
          <p:pic>
            <p:nvPicPr>
              <p:cNvPr id="2" name="Entrada de lápiz 1"/>
              <p:cNvPicPr/>
              <p:nvPr/>
            </p:nvPicPr>
            <p:blipFill>
              <a:blip r:embed="rId8"/>
              <a:stretch>
                <a:fillRect/>
              </a:stretch>
            </p:blipFill>
            <p:spPr>
              <a:xfrm>
                <a:off x="3565440" y="3500640"/>
                <a:ext cx="3629160" cy="2405520"/>
              </a:xfrm>
              <a:prstGeom prst="rect">
                <a:avLst/>
              </a:prstGeom>
            </p:spPr>
          </p:pic>
        </mc:Fallback>
      </mc:AlternateContent>
    </p:spTree>
    <p:extLst>
      <p:ext uri="{BB962C8B-B14F-4D97-AF65-F5344CB8AC3E}">
        <p14:creationId xmlns:p14="http://schemas.microsoft.com/office/powerpoint/2010/main" val="357079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up)">
                                      <p:cBhvr>
                                        <p:cTn id="55" dur="500"/>
                                        <p:tgtEl>
                                          <p:spTgt spid="1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00"/>
                                        <p:tgtEl>
                                          <p:spTgt spid="2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down)">
                                      <p:cBhvr>
                                        <p:cTn id="61" dur="500"/>
                                        <p:tgtEl>
                                          <p:spTgt spid="2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500"/>
                                        <p:tgtEl>
                                          <p:spTgt spid="3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down)">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
                                            <p:txEl>
                                              <p:pRg st="0" end="0"/>
                                            </p:txEl>
                                          </p:spTgt>
                                        </p:tgtEl>
                                        <p:attrNameLst>
                                          <p:attrName>style.visibility</p:attrName>
                                        </p:attrNameLst>
                                      </p:cBhvr>
                                      <p:to>
                                        <p:strVal val="visible"/>
                                      </p:to>
                                    </p:set>
                                    <p:animEffect transition="in" filter="wipe(down)">
                                      <p:cBhvr>
                                        <p:cTn id="72" dur="500"/>
                                        <p:tgtEl>
                                          <p:spTgt spid="34">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down)">
                                      <p:cBhvr>
                                        <p:cTn id="8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5" grpId="0"/>
      <p:bldP spid="26" grpId="0"/>
      <p:bldP spid="27" grpId="0"/>
      <p:bldP spid="28" grpId="0"/>
      <p:bldP spid="31" grpId="0" animBg="1"/>
      <p:bldP spid="32" grpId="0"/>
      <p:bldP spid="19" grpId="0"/>
      <p:bldP spid="30" grpId="0"/>
      <p:bldP spid="33" grpId="0"/>
      <p:bldP spid="34" grpId="0" build="p"/>
      <p:bldP spid="35"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130470" y="192043"/>
            <a:ext cx="11020921" cy="73183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3 – Temperatura final desconocida</a:t>
            </a:r>
            <a:endParaRPr lang="es-AR" sz="4000" dirty="0"/>
          </a:p>
        </p:txBody>
      </p:sp>
      <p:cxnSp>
        <p:nvCxnSpPr>
          <p:cNvPr id="3" name="Conector recto 2"/>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8 CuadroTexto"/>
          <p:cNvSpPr txBox="1"/>
          <p:nvPr/>
        </p:nvSpPr>
        <p:spPr>
          <a:xfrm>
            <a:off x="130470" y="1062128"/>
            <a:ext cx="11917955" cy="707886"/>
          </a:xfrm>
          <a:prstGeom prst="rect">
            <a:avLst/>
          </a:prstGeom>
          <a:noFill/>
        </p:spPr>
        <p:txBody>
          <a:bodyPr wrap="square" rtlCol="0">
            <a:spAutoFit/>
          </a:bodyPr>
          <a:lstStyle/>
          <a:p>
            <a:pPr algn="just"/>
            <a:r>
              <a:rPr lang="es-AR" sz="2000" dirty="0" smtClean="0"/>
              <a:t>Un </a:t>
            </a:r>
            <a:r>
              <a:rPr lang="es-AR" sz="2000" dirty="0"/>
              <a:t>cubo de hielo </a:t>
            </a:r>
            <a:r>
              <a:rPr lang="es-AR" sz="2000" dirty="0" smtClean="0"/>
              <a:t>de 10 [g] </a:t>
            </a:r>
            <a:r>
              <a:rPr lang="es-AR" sz="2000" dirty="0"/>
              <a:t>a </a:t>
            </a:r>
            <a:r>
              <a:rPr lang="es-AR" sz="2000" dirty="0" smtClean="0"/>
              <a:t>0 [°C], se mezcla con 10 [g] de agua a 50 [°C]. Determinar la temperatura final de la mezcla.</a:t>
            </a:r>
            <a:endParaRPr lang="es-AR" sz="2400" dirty="0"/>
          </a:p>
        </p:txBody>
      </p:sp>
      <mc:AlternateContent xmlns:mc="http://schemas.openxmlformats.org/markup-compatibility/2006" xmlns:a14="http://schemas.microsoft.com/office/drawing/2010/main">
        <mc:Choice Requires="a14">
          <p:sp>
            <p:nvSpPr>
              <p:cNvPr id="7" name="Rectángulo 6"/>
              <p:cNvSpPr/>
              <p:nvPr/>
            </p:nvSpPr>
            <p:spPr>
              <a:xfrm>
                <a:off x="266948" y="2449288"/>
                <a:ext cx="4570738"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𝑑𝑖𝑠𝑝𝑜</m:t>
                          </m:r>
                          <m:r>
                            <a:rPr lang="es-ES" sz="2000" b="0" i="1" smtClean="0">
                              <a:latin typeface="Cambria Math" panose="02040503050406030204" pitchFamily="18" charset="0"/>
                            </a:rPr>
                            <m:t>𝑛</m:t>
                          </m:r>
                          <m:r>
                            <a:rPr lang="es-AR" sz="2000" i="1">
                              <a:latin typeface="Cambria Math" panose="02040503050406030204" pitchFamily="18" charset="0"/>
                            </a:rPr>
                            <m:t>𝑖𝑏𝑙𝑒</m:t>
                          </m:r>
                        </m:sub>
                      </m:sSub>
                      <m:r>
                        <a:rPr lang="es-AR" sz="2000" b="0" i="1" smtClean="0">
                          <a:latin typeface="Cambria Math" panose="02040503050406030204" pitchFamily="18" charset="0"/>
                        </a:rPr>
                        <m:t>=</m:t>
                      </m:r>
                      <m:sSub>
                        <m:sSubPr>
                          <m:ctrlPr>
                            <a:rPr lang="es-AR" sz="2000" i="1">
                              <a:latin typeface="Cambria Math" panose="02040503050406030204" pitchFamily="18" charset="0"/>
                            </a:rPr>
                          </m:ctrlPr>
                        </m:sSubPr>
                        <m:e>
                          <m:r>
                            <a:rPr lang="es-AR" sz="2000" b="0" i="1" smtClean="0">
                              <a:latin typeface="Cambria Math" panose="02040503050406030204" pitchFamily="18" charset="0"/>
                            </a:rPr>
                            <m:t>𝑚</m:t>
                          </m:r>
                        </m:e>
                        <m:sub>
                          <m:r>
                            <a:rPr lang="es-AR" sz="2000" b="0" i="1" smtClean="0">
                              <a:latin typeface="Cambria Math" panose="02040503050406030204" pitchFamily="18" charset="0"/>
                            </a:rPr>
                            <m:t>h</m:t>
                          </m:r>
                          <m:r>
                            <a:rPr lang="es-AR" sz="2000" b="0" i="1" smtClean="0">
                              <a:latin typeface="Cambria Math" panose="02040503050406030204" pitchFamily="18" charset="0"/>
                            </a:rPr>
                            <m:t>2</m:t>
                          </m:r>
                          <m:r>
                            <a:rPr lang="es-AR" sz="2000" b="0" i="1" smtClean="0">
                              <a:latin typeface="Cambria Math" panose="02040503050406030204" pitchFamily="18" charset="0"/>
                            </a:rPr>
                            <m:t>𝑜</m:t>
                          </m:r>
                        </m:sub>
                      </m:sSub>
                      <m:sSub>
                        <m:sSubPr>
                          <m:ctrlPr>
                            <a:rPr lang="es-AR" sz="2000" i="1">
                              <a:latin typeface="Cambria Math" panose="02040503050406030204" pitchFamily="18" charset="0"/>
                            </a:rPr>
                          </m:ctrlPr>
                        </m:sSubPr>
                        <m:e>
                          <m:r>
                            <a:rPr lang="es-AR" sz="2000" b="0" i="1" smtClean="0">
                              <a:latin typeface="Cambria Math" panose="02040503050406030204" pitchFamily="18" charset="0"/>
                            </a:rPr>
                            <m:t>𝐶𝑒</m:t>
                          </m:r>
                        </m:e>
                        <m:sub>
                          <m:r>
                            <a:rPr lang="es-AR" sz="2000" i="1">
                              <a:latin typeface="Cambria Math" panose="02040503050406030204" pitchFamily="18" charset="0"/>
                            </a:rPr>
                            <m:t>h</m:t>
                          </m:r>
                          <m:r>
                            <a:rPr lang="es-AR" sz="2000" i="1">
                              <a:latin typeface="Cambria Math" panose="02040503050406030204" pitchFamily="18" charset="0"/>
                            </a:rPr>
                            <m:t>2</m:t>
                          </m:r>
                          <m:r>
                            <a:rPr lang="es-AR" sz="2000" i="1">
                              <a:latin typeface="Cambria Math" panose="02040503050406030204" pitchFamily="18" charset="0"/>
                            </a:rPr>
                            <m:t>𝑜</m:t>
                          </m:r>
                        </m:sub>
                      </m:sSub>
                      <m:r>
                        <a:rPr lang="es-AR" sz="2000" i="1" smtClean="0">
                          <a:latin typeface="Cambria Math" panose="02040503050406030204" pitchFamily="18" charset="0"/>
                          <a:ea typeface="Cambria Math" panose="02040503050406030204" pitchFamily="18" charset="0"/>
                        </a:rPr>
                        <m:t>∆</m:t>
                      </m:r>
                      <m:r>
                        <a:rPr lang="es-AR" sz="2000" b="0" i="1" smtClean="0">
                          <a:latin typeface="Cambria Math" panose="02040503050406030204" pitchFamily="18" charset="0"/>
                          <a:ea typeface="Cambria Math" panose="02040503050406030204" pitchFamily="18" charset="0"/>
                        </a:rPr>
                        <m:t>𝑇</m:t>
                      </m:r>
                      <m:r>
                        <a:rPr lang="es-AR" sz="2000" b="0" i="1" smtClean="0">
                          <a:latin typeface="Cambria Math" panose="02040503050406030204" pitchFamily="18" charset="0"/>
                          <a:ea typeface="Cambria Math" panose="02040503050406030204" pitchFamily="18" charset="0"/>
                        </a:rPr>
                        <m:t>=500 [</m:t>
                      </m:r>
                      <m:r>
                        <a:rPr lang="es-AR" sz="2000" b="0" i="1" smtClean="0">
                          <a:latin typeface="Cambria Math" panose="02040503050406030204" pitchFamily="18" charset="0"/>
                          <a:ea typeface="Cambria Math" panose="02040503050406030204" pitchFamily="18" charset="0"/>
                        </a:rPr>
                        <m:t>𝑐𝑎𝑙</m:t>
                      </m:r>
                      <m:r>
                        <a:rPr lang="es-AR" sz="2000" b="0" i="1" smtClean="0">
                          <a:latin typeface="Cambria Math" panose="02040503050406030204" pitchFamily="18" charset="0"/>
                          <a:ea typeface="Cambria Math" panose="02040503050406030204" pitchFamily="18" charset="0"/>
                        </a:rPr>
                        <m:t>]</m:t>
                      </m:r>
                    </m:oMath>
                  </m:oMathPara>
                </a14:m>
                <a:endParaRPr lang="es-AR" sz="2000" dirty="0"/>
              </a:p>
            </p:txBody>
          </p:sp>
        </mc:Choice>
        <mc:Fallback xmlns="">
          <p:sp>
            <p:nvSpPr>
              <p:cNvPr id="7" name="Rectángulo 6"/>
              <p:cNvSpPr>
                <a:spLocks noRot="1" noChangeAspect="1" noMove="1" noResize="1" noEditPoints="1" noAdjustHandles="1" noChangeArrowheads="1" noChangeShapeType="1" noTextEdit="1"/>
              </p:cNvSpPr>
              <p:nvPr/>
            </p:nvSpPr>
            <p:spPr>
              <a:xfrm>
                <a:off x="266948" y="2449288"/>
                <a:ext cx="4570738" cy="423770"/>
              </a:xfrm>
              <a:prstGeom prst="rect">
                <a:avLst/>
              </a:prstGeom>
              <a:blipFill rotWithShape="0">
                <a:blip r:embed="rId2"/>
                <a:stretch>
                  <a:fillRect b="-1014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266948" y="3028980"/>
                <a:ext cx="3947299"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rPr>
                          </m:ctrlPr>
                        </m:sSubPr>
                        <m:e>
                          <m:r>
                            <a:rPr lang="es-AR" sz="2000" i="1">
                              <a:latin typeface="Cambria Math" panose="02040503050406030204" pitchFamily="18" charset="0"/>
                            </a:rPr>
                            <m:t>𝑄</m:t>
                          </m:r>
                        </m:e>
                        <m:sub>
                          <m:r>
                            <a:rPr lang="es-AR" sz="2000" b="0" i="1" smtClean="0">
                              <a:latin typeface="Cambria Math" panose="02040503050406030204" pitchFamily="18" charset="0"/>
                            </a:rPr>
                            <m:t>𝑛𝑒𝑐𝑒𝑠𝑎𝑟𝑖𝑜</m:t>
                          </m:r>
                        </m:sub>
                      </m:sSub>
                      <m:r>
                        <a:rPr lang="es-AR" sz="2000" b="0" i="1" smtClean="0">
                          <a:latin typeface="Cambria Math" panose="02040503050406030204" pitchFamily="18" charset="0"/>
                        </a:rPr>
                        <m:t>=</m:t>
                      </m:r>
                      <m:sSub>
                        <m:sSubPr>
                          <m:ctrlPr>
                            <a:rPr lang="es-AR" sz="2000" i="1">
                              <a:latin typeface="Cambria Math" panose="02040503050406030204" pitchFamily="18" charset="0"/>
                            </a:rPr>
                          </m:ctrlPr>
                        </m:sSubPr>
                        <m:e>
                          <m:r>
                            <a:rPr lang="es-AR" sz="2000" b="0" i="1" smtClean="0">
                              <a:latin typeface="Cambria Math" panose="02040503050406030204" pitchFamily="18" charset="0"/>
                            </a:rPr>
                            <m:t>𝑚</m:t>
                          </m:r>
                        </m:e>
                        <m:sub>
                          <m:r>
                            <a:rPr lang="es-AR" sz="2000" b="0" i="1" smtClean="0">
                              <a:latin typeface="Cambria Math" panose="02040503050406030204" pitchFamily="18" charset="0"/>
                            </a:rPr>
                            <m:t>h𝑖𝑒𝑙𝑜</m:t>
                          </m:r>
                        </m:sub>
                      </m:sSub>
                      <m:sSub>
                        <m:sSubPr>
                          <m:ctrlPr>
                            <a:rPr lang="es-AR" sz="2000" i="1" smtClean="0">
                              <a:latin typeface="Cambria Math" panose="02040503050406030204" pitchFamily="18" charset="0"/>
                            </a:rPr>
                          </m:ctrlPr>
                        </m:sSubPr>
                        <m:e>
                          <m:r>
                            <a:rPr lang="es-AR" sz="2000" b="0" i="1" smtClean="0">
                              <a:latin typeface="Cambria Math" panose="02040503050406030204" pitchFamily="18" charset="0"/>
                            </a:rPr>
                            <m:t>𝐿</m:t>
                          </m:r>
                        </m:e>
                        <m:sub>
                          <m:r>
                            <a:rPr lang="es-AR" sz="2000" b="0" i="1" smtClean="0">
                              <a:latin typeface="Cambria Math" panose="02040503050406030204" pitchFamily="18" charset="0"/>
                            </a:rPr>
                            <m:t>𝑓</m:t>
                          </m:r>
                        </m:sub>
                      </m:sSub>
                      <m:r>
                        <a:rPr lang="es-AR" sz="2000" b="0" i="1" smtClean="0">
                          <a:latin typeface="Cambria Math" panose="02040503050406030204" pitchFamily="18" charset="0"/>
                          <a:ea typeface="Cambria Math" panose="02040503050406030204" pitchFamily="18" charset="0"/>
                        </a:rPr>
                        <m:t>=800 [</m:t>
                      </m:r>
                      <m:r>
                        <a:rPr lang="es-AR" sz="2000" b="0" i="1" smtClean="0">
                          <a:latin typeface="Cambria Math" panose="02040503050406030204" pitchFamily="18" charset="0"/>
                          <a:ea typeface="Cambria Math" panose="02040503050406030204" pitchFamily="18" charset="0"/>
                        </a:rPr>
                        <m:t>𝑐𝑎𝑙</m:t>
                      </m:r>
                      <m:r>
                        <a:rPr lang="es-AR" sz="2000" b="0" i="1" smtClean="0">
                          <a:latin typeface="Cambria Math" panose="02040503050406030204" pitchFamily="18" charset="0"/>
                          <a:ea typeface="Cambria Math" panose="02040503050406030204" pitchFamily="18" charset="0"/>
                        </a:rPr>
                        <m:t>]</m:t>
                      </m:r>
                    </m:oMath>
                  </m:oMathPara>
                </a14:m>
                <a:endParaRPr lang="es-AR" sz="2000" dirty="0"/>
              </a:p>
            </p:txBody>
          </p:sp>
        </mc:Choice>
        <mc:Fallback xmlns="">
          <p:sp>
            <p:nvSpPr>
              <p:cNvPr id="8" name="Rectángulo 7"/>
              <p:cNvSpPr>
                <a:spLocks noRot="1" noChangeAspect="1" noMove="1" noResize="1" noEditPoints="1" noAdjustHandles="1" noChangeArrowheads="1" noChangeShapeType="1" noTextEdit="1"/>
              </p:cNvSpPr>
              <p:nvPr/>
            </p:nvSpPr>
            <p:spPr>
              <a:xfrm>
                <a:off x="266948" y="3028980"/>
                <a:ext cx="3947299" cy="424732"/>
              </a:xfrm>
              <a:prstGeom prst="rect">
                <a:avLst/>
              </a:prstGeom>
              <a:blipFill rotWithShape="0">
                <a:blip r:embed="rId3"/>
                <a:stretch>
                  <a:fillRect b="-857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266948" y="3613703"/>
                <a:ext cx="4982326" cy="423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𝑑𝑖𝑠𝑝𝑜𝑏𝑖𝑏𝑙𝑒</m:t>
                          </m:r>
                        </m:sub>
                      </m:sSub>
                      <m:r>
                        <a:rPr lang="es-AR" sz="2000" i="1">
                          <a:latin typeface="Cambria Math" panose="02040503050406030204" pitchFamily="18" charset="0"/>
                        </a:rPr>
                        <m:t>&lt;</m:t>
                      </m:r>
                      <m:sSub>
                        <m:sSubPr>
                          <m:ctrlPr>
                            <a:rPr lang="es-AR" sz="2000" i="1">
                              <a:latin typeface="Cambria Math" panose="02040503050406030204" pitchFamily="18" charset="0"/>
                            </a:rPr>
                          </m:ctrlPr>
                        </m:sSubPr>
                        <m:e>
                          <m:r>
                            <a:rPr lang="es-AR" sz="2000" i="1">
                              <a:latin typeface="Cambria Math" panose="02040503050406030204" pitchFamily="18" charset="0"/>
                            </a:rPr>
                            <m:t>𝑄</m:t>
                          </m:r>
                        </m:e>
                        <m:sub>
                          <m:r>
                            <a:rPr lang="es-AR" sz="2000" i="1">
                              <a:latin typeface="Cambria Math" panose="02040503050406030204" pitchFamily="18" charset="0"/>
                            </a:rPr>
                            <m:t>𝑛𝑒𝑐𝑒𝑠𝑎𝑟𝑖𝑜</m:t>
                          </m:r>
                        </m:sub>
                      </m:sSub>
                      <m:r>
                        <a:rPr lang="es-AR" sz="2000" i="1">
                          <a:latin typeface="Cambria Math" panose="02040503050406030204" pitchFamily="18" charset="0"/>
                        </a:rPr>
                        <m:t>→</m:t>
                      </m:r>
                      <m:r>
                        <a:rPr lang="es-AR" sz="2000" i="1">
                          <a:latin typeface="Cambria Math" panose="02040503050406030204" pitchFamily="18" charset="0"/>
                        </a:rPr>
                        <m:t>𝑁𝑜</m:t>
                      </m:r>
                      <m:r>
                        <a:rPr lang="es-AR" sz="2000" i="1">
                          <a:latin typeface="Cambria Math" panose="02040503050406030204" pitchFamily="18" charset="0"/>
                        </a:rPr>
                        <m:t> </m:t>
                      </m:r>
                      <m:r>
                        <a:rPr lang="es-AR" sz="2000" i="1">
                          <a:latin typeface="Cambria Math" panose="02040503050406030204" pitchFamily="18" charset="0"/>
                        </a:rPr>
                        <m:t>𝑐𝑎𝑚𝑏𝑖𝑎</m:t>
                      </m:r>
                      <m:r>
                        <a:rPr lang="es-AR" sz="2000" i="1">
                          <a:latin typeface="Cambria Math" panose="02040503050406030204" pitchFamily="18" charset="0"/>
                        </a:rPr>
                        <m:t> </m:t>
                      </m:r>
                      <m:r>
                        <a:rPr lang="es-AR" sz="2000" i="1">
                          <a:latin typeface="Cambria Math" panose="02040503050406030204" pitchFamily="18" charset="0"/>
                        </a:rPr>
                        <m:t>𝑓𝑎𝑠𝑒</m:t>
                      </m:r>
                    </m:oMath>
                  </m:oMathPara>
                </a14:m>
                <a:endParaRPr lang="es-AR" sz="2000" dirty="0"/>
              </a:p>
            </p:txBody>
          </p:sp>
        </mc:Choice>
        <mc:Fallback xmlns="">
          <p:sp>
            <p:nvSpPr>
              <p:cNvPr id="9" name="Rectángulo 8"/>
              <p:cNvSpPr>
                <a:spLocks noRot="1" noChangeAspect="1" noMove="1" noResize="1" noEditPoints="1" noAdjustHandles="1" noChangeArrowheads="1" noChangeShapeType="1" noTextEdit="1"/>
              </p:cNvSpPr>
              <p:nvPr/>
            </p:nvSpPr>
            <p:spPr>
              <a:xfrm>
                <a:off x="266948" y="3613703"/>
                <a:ext cx="4982326" cy="423770"/>
              </a:xfrm>
              <a:prstGeom prst="rect">
                <a:avLst/>
              </a:prstGeom>
              <a:blipFill rotWithShape="0">
                <a:blip r:embed="rId4"/>
                <a:stretch>
                  <a:fillRect b="-1014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0" name="Rectángulo 9"/>
              <p:cNvSpPr/>
              <p:nvPr/>
            </p:nvSpPr>
            <p:spPr>
              <a:xfrm>
                <a:off x="389760" y="4194357"/>
                <a:ext cx="1452321"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smtClean="0">
                              <a:latin typeface="Cambria Math" panose="02040503050406030204" pitchFamily="18" charset="0"/>
                            </a:rPr>
                          </m:ctrlPr>
                        </m:sSubPr>
                        <m:e>
                          <m:r>
                            <a:rPr lang="es-AR" sz="2000" b="0" i="1" smtClean="0">
                              <a:latin typeface="Cambria Math" panose="02040503050406030204" pitchFamily="18" charset="0"/>
                            </a:rPr>
                            <m:t>𝑇</m:t>
                          </m:r>
                        </m:e>
                        <m:sub>
                          <m:r>
                            <a:rPr lang="es-AR" sz="2000" b="0" i="1" smtClean="0">
                              <a:latin typeface="Cambria Math" panose="02040503050406030204" pitchFamily="18" charset="0"/>
                            </a:rPr>
                            <m:t>𝑓</m:t>
                          </m:r>
                        </m:sub>
                      </m:sSub>
                      <m:r>
                        <a:rPr lang="es-AR" sz="2000" b="0" i="1" smtClean="0">
                          <a:latin typeface="Cambria Math" panose="02040503050406030204" pitchFamily="18" charset="0"/>
                        </a:rPr>
                        <m:t>=0 [°</m:t>
                      </m:r>
                      <m:r>
                        <a:rPr lang="es-AR" sz="2000" b="0" i="1" smtClean="0">
                          <a:latin typeface="Cambria Math" panose="02040503050406030204" pitchFamily="18" charset="0"/>
                        </a:rPr>
                        <m:t>𝐶</m:t>
                      </m:r>
                      <m:r>
                        <a:rPr lang="es-AR" sz="2000" b="0" i="1" smtClean="0">
                          <a:latin typeface="Cambria Math" panose="02040503050406030204" pitchFamily="18" charset="0"/>
                        </a:rPr>
                        <m:t>]</m:t>
                      </m:r>
                    </m:oMath>
                  </m:oMathPara>
                </a14:m>
                <a:endParaRPr lang="es-AR" sz="2000" dirty="0"/>
              </a:p>
            </p:txBody>
          </p:sp>
        </mc:Choice>
        <mc:Fallback xmlns="">
          <p:sp>
            <p:nvSpPr>
              <p:cNvPr id="10" name="Rectángulo 9"/>
              <p:cNvSpPr>
                <a:spLocks noRot="1" noChangeAspect="1" noMove="1" noResize="1" noEditPoints="1" noAdjustHandles="1" noChangeArrowheads="1" noChangeShapeType="1" noTextEdit="1"/>
              </p:cNvSpPr>
              <p:nvPr/>
            </p:nvSpPr>
            <p:spPr>
              <a:xfrm>
                <a:off x="389760" y="4194357"/>
                <a:ext cx="1452321" cy="424732"/>
              </a:xfrm>
              <a:prstGeom prst="rect">
                <a:avLst/>
              </a:prstGeom>
              <a:blipFill rotWithShape="0">
                <a:blip r:embed="rId5"/>
                <a:stretch>
                  <a:fillRect b="-10000"/>
                </a:stretch>
              </a:blipFill>
            </p:spPr>
            <p:txBody>
              <a:bodyPr/>
              <a:lstStyle/>
              <a:p>
                <a:r>
                  <a:rPr lang="es-AR">
                    <a:noFill/>
                  </a:rPr>
                  <a:t> </a:t>
                </a:r>
              </a:p>
            </p:txBody>
          </p:sp>
        </mc:Fallback>
      </mc:AlternateContent>
      <p:sp>
        <p:nvSpPr>
          <p:cNvPr id="12" name="Rectángulo 11"/>
          <p:cNvSpPr/>
          <p:nvPr/>
        </p:nvSpPr>
        <p:spPr>
          <a:xfrm>
            <a:off x="266948" y="1848041"/>
            <a:ext cx="1558439" cy="523220"/>
          </a:xfrm>
          <a:prstGeom prst="rect">
            <a:avLst/>
          </a:prstGeom>
          <a:noFill/>
        </p:spPr>
        <p:txBody>
          <a:bodyPr wrap="none" lIns="91440" tIns="45720" rIns="91440" bIns="45720">
            <a:spAutoFit/>
          </a:bodyPr>
          <a:lstStyle/>
          <a:p>
            <a:pPr algn="ctr"/>
            <a:r>
              <a:rPr lang="es-ES" sz="2800" b="0" cap="none" spc="0" dirty="0" smtClean="0">
                <a:ln w="0"/>
                <a:solidFill>
                  <a:schemeClr val="tx1"/>
                </a:solidFill>
                <a:effectLst>
                  <a:outerShdw blurRad="38100" dist="19050" dir="2700000" algn="tl" rotWithShape="0">
                    <a:schemeClr val="dk1">
                      <a:alpha val="40000"/>
                    </a:schemeClr>
                  </a:outerShdw>
                </a:effectLst>
              </a:rPr>
              <a:t>Camino 1</a:t>
            </a:r>
            <a:endParaRPr lang="es-ES" sz="2800" b="0" cap="none" spc="0" dirty="0">
              <a:ln w="0"/>
              <a:solidFill>
                <a:schemeClr val="tx1"/>
              </a:solidFill>
              <a:effectLst>
                <a:outerShdw blurRad="38100" dist="19050" dir="2700000" algn="tl" rotWithShape="0">
                  <a:schemeClr val="dk1">
                    <a:alpha val="40000"/>
                  </a:schemeClr>
                </a:outerShdw>
              </a:effectLst>
            </a:endParaRPr>
          </a:p>
        </p:txBody>
      </p:sp>
      <p:sp>
        <p:nvSpPr>
          <p:cNvPr id="16" name="Rectángulo 15"/>
          <p:cNvSpPr/>
          <p:nvPr/>
        </p:nvSpPr>
        <p:spPr>
          <a:xfrm>
            <a:off x="6447536" y="4927865"/>
            <a:ext cx="4153893" cy="1077218"/>
          </a:xfrm>
          <a:prstGeom prst="rect">
            <a:avLst/>
          </a:prstGeom>
          <a:noFill/>
        </p:spPr>
        <p:txBody>
          <a:bodyPr wrap="square" lIns="91440" tIns="45720" rIns="91440" bIns="45720">
            <a:spAutoFit/>
          </a:bodyPr>
          <a:lstStyle/>
          <a:p>
            <a:pPr algn="just"/>
            <a:r>
              <a:rPr lang="es-ES" sz="1600" dirty="0" err="1" smtClean="0">
                <a:ln w="0"/>
                <a:solidFill>
                  <a:srgbClr val="FF3F3F"/>
                </a:solidFill>
              </a:rPr>
              <a:t>OjO</a:t>
            </a:r>
            <a:r>
              <a:rPr lang="es-ES" sz="1600" dirty="0" smtClean="0">
                <a:ln w="0"/>
                <a:solidFill>
                  <a:srgbClr val="FF3F3F"/>
                </a:solidFill>
              </a:rPr>
              <a:t>: A veces no es tan simple identificar el disponible!!! Por ejemplo cuando hay cambio de fase en vaporización (disponible) y en fusión (Necesario)</a:t>
            </a:r>
            <a:endParaRPr lang="es-ES" sz="1600" b="0" cap="none" spc="0" dirty="0">
              <a:ln w="0"/>
              <a:solidFill>
                <a:srgbClr val="FF3F3F"/>
              </a:solidFill>
            </a:endParaRPr>
          </a:p>
        </p:txBody>
      </p:sp>
      <p:sp>
        <p:nvSpPr>
          <p:cNvPr id="35" name="Rectángulo 34"/>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mc:AlternateContent xmlns:mc="http://schemas.openxmlformats.org/markup-compatibility/2006" xmlns:p14="http://schemas.microsoft.com/office/powerpoint/2010/main">
        <mc:Choice Requires="p14">
          <p:contentPart p14:bwMode="auto" r:id="rId6">
            <p14:nvContentPartPr>
              <p14:cNvPr id="5" name="Entrada de lápiz 4"/>
              <p14:cNvContentPartPr/>
              <p14:nvPr/>
            </p14:nvContentPartPr>
            <p14:xfrm>
              <a:off x="4141440" y="2048760"/>
              <a:ext cx="7895160" cy="2408400"/>
            </p14:xfrm>
          </p:contentPart>
        </mc:Choice>
        <mc:Fallback xmlns="">
          <p:pic>
            <p:nvPicPr>
              <p:cNvPr id="5" name="Entrada de lápiz 4"/>
              <p:cNvPicPr/>
              <p:nvPr/>
            </p:nvPicPr>
            <p:blipFill>
              <a:blip r:embed="rId7"/>
              <a:stretch>
                <a:fillRect/>
              </a:stretch>
            </p:blipFill>
            <p:spPr>
              <a:xfrm>
                <a:off x="4131000" y="2035080"/>
                <a:ext cx="7916760" cy="2432880"/>
              </a:xfrm>
              <a:prstGeom prst="rect">
                <a:avLst/>
              </a:prstGeom>
            </p:spPr>
          </p:pic>
        </mc:Fallback>
      </mc:AlternateContent>
    </p:spTree>
    <p:extLst>
      <p:ext uri="{BB962C8B-B14F-4D97-AF65-F5344CB8AC3E}">
        <p14:creationId xmlns:p14="http://schemas.microsoft.com/office/powerpoint/2010/main" val="200463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2"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cto 38"/>
          <p:cNvCxnSpPr/>
          <p:nvPr/>
        </p:nvCxnSpPr>
        <p:spPr>
          <a:xfrm>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8 CuadroTexto"/>
          <p:cNvSpPr txBox="1"/>
          <p:nvPr/>
        </p:nvSpPr>
        <p:spPr>
          <a:xfrm>
            <a:off x="140447" y="951024"/>
            <a:ext cx="6879619" cy="707886"/>
          </a:xfrm>
          <a:prstGeom prst="rect">
            <a:avLst/>
          </a:prstGeom>
          <a:noFill/>
        </p:spPr>
        <p:txBody>
          <a:bodyPr wrap="square" rtlCol="0">
            <a:spAutoFit/>
          </a:bodyPr>
          <a:lstStyle/>
          <a:p>
            <a:pPr algn="just"/>
            <a:r>
              <a:rPr lang="es-AR" sz="2000" b="1" dirty="0" smtClean="0"/>
              <a:t>2.21 </a:t>
            </a:r>
            <a:r>
              <a:rPr lang="es-AR" sz="2000" dirty="0"/>
              <a:t>Determine el estado final de la mezcla entre 20 </a:t>
            </a:r>
            <a:r>
              <a:rPr lang="es-AR" sz="2000" dirty="0" smtClean="0"/>
              <a:t>g </a:t>
            </a:r>
            <a:r>
              <a:rPr lang="es-AR" sz="2000" dirty="0"/>
              <a:t>de hielo a </a:t>
            </a:r>
            <a:r>
              <a:rPr lang="es-AR" sz="2000" dirty="0" smtClean="0"/>
              <a:t>0 °C </a:t>
            </a:r>
            <a:r>
              <a:rPr lang="es-AR" sz="2000" dirty="0"/>
              <a:t>y 10 </a:t>
            </a:r>
            <a:r>
              <a:rPr lang="es-AR" sz="2000" dirty="0" smtClean="0"/>
              <a:t>g </a:t>
            </a:r>
            <a:r>
              <a:rPr lang="es-AR" sz="2000" dirty="0"/>
              <a:t>de vapor a </a:t>
            </a:r>
            <a:r>
              <a:rPr lang="es-AR" sz="2000" dirty="0" smtClean="0"/>
              <a:t>100 °C</a:t>
            </a:r>
            <a:endParaRPr lang="es-AR" sz="2000" dirty="0"/>
          </a:p>
        </p:txBody>
      </p:sp>
      <p:sp>
        <p:nvSpPr>
          <p:cNvPr id="38"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4 – con cambio de fase??</a:t>
            </a:r>
            <a:endParaRPr lang="es-AR" sz="4000" dirty="0"/>
          </a:p>
        </p:txBody>
      </p:sp>
      <mc:AlternateContent xmlns:mc="http://schemas.openxmlformats.org/markup-compatibility/2006" xmlns:a14="http://schemas.microsoft.com/office/drawing/2010/main">
        <mc:Choice Requires="a14">
          <p:sp>
            <p:nvSpPr>
              <p:cNvPr id="40" name="CuadroTexto 39"/>
              <p:cNvSpPr txBox="1"/>
              <p:nvPr/>
            </p:nvSpPr>
            <p:spPr>
              <a:xfrm>
                <a:off x="140447" y="1700150"/>
                <a:ext cx="7570831" cy="1169551"/>
              </a:xfrm>
              <a:prstGeom prst="rect">
                <a:avLst/>
              </a:prstGeom>
              <a:noFill/>
            </p:spPr>
            <p:txBody>
              <a:bodyPr wrap="square" rtlCol="0">
                <a:spAutoFit/>
              </a:bodyPr>
              <a:lstStyle/>
              <a:p>
                <a:pPr algn="just"/>
                <a:r>
                  <a:rPr lang="es-AR" sz="1400" dirty="0" smtClean="0"/>
                  <a:t>Cómo no tenemos certeza de que haya cambio de fase o del estado final, tomamos el camino 2 y suponemos que todo el hielo se derrite y todo el vapor se condensa quedando  a una temperatura entre 0 y 100. Buscamos el valor de temperatura para esa hipótesis. </a:t>
                </a:r>
              </a:p>
              <a:p>
                <a:pPr algn="just"/>
                <a:r>
                  <a:rPr lang="es-AR" sz="1400" dirty="0" smtClean="0"/>
                  <a:t>Si el resultado da mayor a </a:t>
                </a:r>
                <a:r>
                  <a:rPr lang="es-AR" sz="1400" dirty="0"/>
                  <a:t>100 °C </a:t>
                </a:r>
                <a14:m>
                  <m:oMath xmlns:m="http://schemas.openxmlformats.org/officeDocument/2006/math">
                    <m:r>
                      <a:rPr lang="es-AR" sz="1400" b="0" i="0" dirty="0" smtClean="0">
                        <a:latin typeface="Cambria Math" panose="02040503050406030204" pitchFamily="18" charset="0"/>
                      </a:rPr>
                      <m:t>→</m:t>
                    </m:r>
                  </m:oMath>
                </a14:m>
                <a:r>
                  <a:rPr lang="es-AR" sz="1400" dirty="0" smtClean="0"/>
                  <a:t> la temperatura final es </a:t>
                </a:r>
                <a:r>
                  <a:rPr lang="es-AR" sz="1400" dirty="0"/>
                  <a:t>100 °C </a:t>
                </a:r>
                <a:r>
                  <a:rPr lang="es-AR" sz="1400" dirty="0" smtClean="0"/>
                  <a:t>y hay que ver que cantidades de A</a:t>
                </a:r>
              </a:p>
              <a:p>
                <a:pPr algn="just"/>
                <a:r>
                  <a:rPr lang="es-AR" sz="1400" dirty="0"/>
                  <a:t>a</a:t>
                </a:r>
                <a:r>
                  <a:rPr lang="es-AR" sz="1400" dirty="0" smtClean="0"/>
                  <a:t>gua y vapor quedan. Si da menor a 100, afirmamos que se cumple la hipótesis.</a:t>
                </a:r>
              </a:p>
            </p:txBody>
          </p:sp>
        </mc:Choice>
        <mc:Fallback xmlns="">
          <p:sp>
            <p:nvSpPr>
              <p:cNvPr id="40" name="CuadroTexto 39"/>
              <p:cNvSpPr txBox="1">
                <a:spLocks noRot="1" noChangeAspect="1" noMove="1" noResize="1" noEditPoints="1" noAdjustHandles="1" noChangeArrowheads="1" noChangeShapeType="1" noTextEdit="1"/>
              </p:cNvSpPr>
              <p:nvPr/>
            </p:nvSpPr>
            <p:spPr>
              <a:xfrm>
                <a:off x="140447" y="1700150"/>
                <a:ext cx="7570831" cy="1169551"/>
              </a:xfrm>
              <a:prstGeom prst="rect">
                <a:avLst/>
              </a:prstGeom>
              <a:blipFill rotWithShape="0">
                <a:blip r:embed="rId3"/>
                <a:stretch>
                  <a:fillRect l="-242" t="-1042" r="-242" b="-4167"/>
                </a:stretch>
              </a:blipFill>
            </p:spPr>
            <p:txBody>
              <a:bodyPr/>
              <a:lstStyle/>
              <a:p>
                <a:r>
                  <a:rPr lang="es-AR">
                    <a:noFill/>
                  </a:rPr>
                  <a:t> </a:t>
                </a:r>
              </a:p>
            </p:txBody>
          </p:sp>
        </mc:Fallback>
      </mc:AlternateContent>
      <p:sp>
        <p:nvSpPr>
          <p:cNvPr id="28" name="Rectángulo 27"/>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grpSp>
        <p:nvGrpSpPr>
          <p:cNvPr id="23" name="Grupo 22"/>
          <p:cNvGrpSpPr/>
          <p:nvPr/>
        </p:nvGrpSpPr>
        <p:grpSpPr>
          <a:xfrm>
            <a:off x="8027724" y="952226"/>
            <a:ext cx="3695703" cy="1816124"/>
            <a:chOff x="286807" y="2347090"/>
            <a:chExt cx="3839375" cy="1668705"/>
          </a:xfrm>
        </p:grpSpPr>
        <p:grpSp>
          <p:nvGrpSpPr>
            <p:cNvPr id="24" name="Grupo 23"/>
            <p:cNvGrpSpPr/>
            <p:nvPr/>
          </p:nvGrpSpPr>
          <p:grpSpPr>
            <a:xfrm>
              <a:off x="286807" y="2347090"/>
              <a:ext cx="3839375" cy="1668705"/>
              <a:chOff x="9322050" y="3243086"/>
              <a:chExt cx="3839375" cy="1668705"/>
            </a:xfrm>
          </p:grpSpPr>
          <p:cxnSp>
            <p:nvCxnSpPr>
              <p:cNvPr id="30" name="Conector recto de flecha 29"/>
              <p:cNvCxnSpPr/>
              <p:nvPr/>
            </p:nvCxnSpPr>
            <p:spPr>
              <a:xfrm>
                <a:off x="9324521" y="4893791"/>
                <a:ext cx="383690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flipV="1">
                <a:off x="10074456" y="4218150"/>
                <a:ext cx="640291" cy="68136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flipV="1">
                <a:off x="10742043" y="3517626"/>
                <a:ext cx="640291" cy="681366"/>
              </a:xfrm>
              <a:prstGeom prst="straightConnector1">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p:nvPr/>
            </p:nvCxnSpPr>
            <p:spPr>
              <a:xfrm flipV="1">
                <a:off x="9322050" y="3243086"/>
                <a:ext cx="36000" cy="1668705"/>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Conector recto de flecha 28"/>
            <p:cNvCxnSpPr/>
            <p:nvPr/>
          </p:nvCxnSpPr>
          <p:spPr>
            <a:xfrm>
              <a:off x="304807" y="3997795"/>
              <a:ext cx="736979"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Rectángulo 35"/>
              <p:cNvSpPr/>
              <p:nvPr/>
            </p:nvSpPr>
            <p:spPr>
              <a:xfrm>
                <a:off x="8045050" y="2782089"/>
                <a:ext cx="482038" cy="3915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i="1" dirty="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i="1" dirty="0">
                              <a:solidFill>
                                <a:schemeClr val="tx1">
                                  <a:lumMod val="75000"/>
                                  <a:lumOff val="25000"/>
                                </a:schemeClr>
                              </a:solidFill>
                              <a:latin typeface="Cambria Math" panose="02040503050406030204" pitchFamily="18" charset="0"/>
                            </a:rPr>
                            <m:t>𝑓</m:t>
                          </m:r>
                        </m:sub>
                      </m:sSub>
                    </m:oMath>
                  </m:oMathPara>
                </a14:m>
                <a:endParaRPr lang="es-AR" dirty="0"/>
              </a:p>
            </p:txBody>
          </p:sp>
        </mc:Choice>
        <mc:Fallback xmlns="">
          <p:sp>
            <p:nvSpPr>
              <p:cNvPr id="36" name="Rectángulo 35"/>
              <p:cNvSpPr>
                <a:spLocks noRot="1" noChangeAspect="1" noMove="1" noResize="1" noEditPoints="1" noAdjustHandles="1" noChangeArrowheads="1" noChangeShapeType="1" noTextEdit="1"/>
              </p:cNvSpPr>
              <p:nvPr/>
            </p:nvSpPr>
            <p:spPr>
              <a:xfrm>
                <a:off x="8045050" y="2782089"/>
                <a:ext cx="482038" cy="391582"/>
              </a:xfrm>
              <a:prstGeom prst="rect">
                <a:avLst/>
              </a:prstGeom>
              <a:blipFill rotWithShape="0">
                <a:blip r:embed="rId10"/>
                <a:stretch>
                  <a:fillRect b="-923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7" name="Rectángulo 36"/>
              <p:cNvSpPr/>
              <p:nvPr/>
            </p:nvSpPr>
            <p:spPr>
              <a:xfrm>
                <a:off x="9257662" y="2256011"/>
                <a:ext cx="16004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i="1" dirty="0" smtClean="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h𝑖𝑒𝑙𝑜</m:t>
                          </m:r>
                          <m:r>
                            <a:rPr lang="es-AR" b="0" i="1" dirty="0" smtClean="0">
                              <a:solidFill>
                                <a:schemeClr val="tx1">
                                  <a:lumMod val="75000"/>
                                  <a:lumOff val="25000"/>
                                </a:schemeClr>
                              </a:solidFill>
                              <a:latin typeface="Cambria Math" panose="02040503050406030204" pitchFamily="18" charset="0"/>
                            </a:rPr>
                            <m:t> </m:t>
                          </m:r>
                          <m:r>
                            <a:rPr lang="es-AR" b="0" i="1" dirty="0" smtClean="0">
                              <a:solidFill>
                                <a:schemeClr val="tx1">
                                  <a:lumMod val="75000"/>
                                  <a:lumOff val="25000"/>
                                </a:schemeClr>
                              </a:solidFill>
                              <a:latin typeface="Cambria Math" panose="02040503050406030204" pitchFamily="18" charset="0"/>
                            </a:rPr>
                            <m:t>𝑑𝑒𝑟𝑟𝑒𝑡𝑖𝑑𝑜</m:t>
                          </m:r>
                        </m:sub>
                      </m:sSub>
                    </m:oMath>
                  </m:oMathPara>
                </a14:m>
                <a:endParaRPr lang="es-AR" dirty="0"/>
              </a:p>
            </p:txBody>
          </p:sp>
        </mc:Choice>
        <mc:Fallback xmlns="">
          <p:sp>
            <p:nvSpPr>
              <p:cNvPr id="37" name="Rectángulo 36"/>
              <p:cNvSpPr>
                <a:spLocks noRot="1" noChangeAspect="1" noMove="1" noResize="1" noEditPoints="1" noAdjustHandles="1" noChangeArrowheads="1" noChangeShapeType="1" noTextEdit="1"/>
              </p:cNvSpPr>
              <p:nvPr/>
            </p:nvSpPr>
            <p:spPr>
              <a:xfrm>
                <a:off x="9257662" y="2256011"/>
                <a:ext cx="1600480" cy="369332"/>
              </a:xfrm>
              <a:prstGeom prst="rect">
                <a:avLst/>
              </a:prstGeom>
              <a:blipFill rotWithShape="0">
                <a:blip r:embed="rId11"/>
                <a:stretch>
                  <a:fillRect l="-763" b="-9836"/>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41" name="Rectángulo 40"/>
              <p:cNvSpPr/>
              <p:nvPr/>
            </p:nvSpPr>
            <p:spPr>
              <a:xfrm>
                <a:off x="9944967" y="1449277"/>
                <a:ext cx="1359028" cy="3907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i="1" dirty="0" smtClean="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𝑣𝑎𝑝𝑜𝑟</m:t>
                          </m:r>
                          <m:r>
                            <a:rPr lang="es-AR" b="0" i="1" dirty="0" smtClean="0">
                              <a:solidFill>
                                <a:schemeClr val="tx1">
                                  <a:lumMod val="75000"/>
                                  <a:lumOff val="25000"/>
                                </a:schemeClr>
                              </a:solidFill>
                              <a:latin typeface="Cambria Math" panose="02040503050406030204" pitchFamily="18" charset="0"/>
                            </a:rPr>
                            <m:t> </m:t>
                          </m:r>
                          <m:r>
                            <a:rPr lang="es-AR" b="0" i="1" dirty="0" smtClean="0">
                              <a:solidFill>
                                <a:schemeClr val="tx1">
                                  <a:lumMod val="75000"/>
                                  <a:lumOff val="25000"/>
                                </a:schemeClr>
                              </a:solidFill>
                              <a:latin typeface="Cambria Math" panose="02040503050406030204" pitchFamily="18" charset="0"/>
                            </a:rPr>
                            <m:t>𝑐𝑜𝑛𝑑𝑒𝑛𝑠𝑎𝑑𝑜</m:t>
                          </m:r>
                        </m:sub>
                      </m:sSub>
                    </m:oMath>
                  </m:oMathPara>
                </a14:m>
                <a:endParaRPr lang="es-AR" dirty="0"/>
              </a:p>
            </p:txBody>
          </p:sp>
        </mc:Choice>
        <mc:Fallback xmlns="">
          <p:sp>
            <p:nvSpPr>
              <p:cNvPr id="41" name="Rectángulo 40"/>
              <p:cNvSpPr>
                <a:spLocks noRot="1" noChangeAspect="1" noMove="1" noResize="1" noEditPoints="1" noAdjustHandles="1" noChangeArrowheads="1" noChangeShapeType="1" noTextEdit="1"/>
              </p:cNvSpPr>
              <p:nvPr/>
            </p:nvSpPr>
            <p:spPr>
              <a:xfrm>
                <a:off x="9944967" y="1449277"/>
                <a:ext cx="1359028" cy="390748"/>
              </a:xfrm>
              <a:prstGeom prst="rect">
                <a:avLst/>
              </a:prstGeom>
              <a:blipFill rotWithShape="0">
                <a:blip r:embed="rId12"/>
                <a:stretch>
                  <a:fillRect l="-897" r="-34081" b="-4688"/>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44" name="Rectángulo 43"/>
              <p:cNvSpPr/>
              <p:nvPr/>
            </p:nvSpPr>
            <p:spPr>
              <a:xfrm>
                <a:off x="8897438" y="1623248"/>
                <a:ext cx="47086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b="1" i="1" dirty="0">
                              <a:solidFill>
                                <a:srgbClr val="FF0000"/>
                              </a:solidFill>
                              <a:latin typeface="Cambria Math" panose="02040503050406030204" pitchFamily="18" charset="0"/>
                            </a:rPr>
                          </m:ctrlPr>
                        </m:sSubPr>
                        <m:e>
                          <m:r>
                            <a:rPr lang="es-AR" b="1" i="1" dirty="0">
                              <a:solidFill>
                                <a:srgbClr val="FF0000"/>
                              </a:solidFill>
                              <a:latin typeface="Cambria Math" panose="02040503050406030204" pitchFamily="18" charset="0"/>
                            </a:rPr>
                            <m:t>𝑻</m:t>
                          </m:r>
                        </m:e>
                        <m:sub>
                          <m:r>
                            <a:rPr lang="es-AR" b="1" i="1" dirty="0">
                              <a:solidFill>
                                <a:srgbClr val="FF0000"/>
                              </a:solidFill>
                              <a:latin typeface="Cambria Math" panose="02040503050406030204" pitchFamily="18" charset="0"/>
                            </a:rPr>
                            <m:t>𝒙</m:t>
                          </m:r>
                        </m:sub>
                      </m:sSub>
                    </m:oMath>
                  </m:oMathPara>
                </a14:m>
                <a:endParaRPr lang="es-AR" dirty="0"/>
              </a:p>
            </p:txBody>
          </p:sp>
        </mc:Choice>
        <mc:Fallback xmlns="">
          <p:sp>
            <p:nvSpPr>
              <p:cNvPr id="44" name="Rectángulo 43"/>
              <p:cNvSpPr>
                <a:spLocks noRot="1" noChangeAspect="1" noMove="1" noResize="1" noEditPoints="1" noAdjustHandles="1" noChangeArrowheads="1" noChangeShapeType="1" noTextEdit="1"/>
              </p:cNvSpPr>
              <p:nvPr/>
            </p:nvSpPr>
            <p:spPr>
              <a:xfrm>
                <a:off x="8897438" y="1623248"/>
                <a:ext cx="470867" cy="369332"/>
              </a:xfrm>
              <a:prstGeom prst="rect">
                <a:avLst/>
              </a:prstGeom>
              <a:blipFill rotWithShape="0">
                <a:blip r:embed="rId1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45" name="Rectángulo 44"/>
              <p:cNvSpPr/>
              <p:nvPr/>
            </p:nvSpPr>
            <p:spPr>
              <a:xfrm>
                <a:off x="140447" y="3530236"/>
                <a:ext cx="8502345" cy="57176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s-AR" sz="1400" i="1" dirty="0" smtClean="0">
                          <a:latin typeface="Cambria Math" panose="02040503050406030204" pitchFamily="18" charset="0"/>
                        </a:rPr>
                        <m:t>2</m:t>
                      </m:r>
                      <m:r>
                        <a:rPr lang="es-AR" sz="1400" b="0" i="1" dirty="0" smtClean="0">
                          <a:latin typeface="Cambria Math" panose="02040503050406030204" pitchFamily="18" charset="0"/>
                        </a:rPr>
                        <m:t>0 </m:t>
                      </m:r>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𝑔</m:t>
                          </m:r>
                        </m:e>
                      </m:d>
                      <m:r>
                        <a:rPr lang="es-AR" sz="1400" b="0" i="1" dirty="0" smtClean="0">
                          <a:latin typeface="Cambria Math" panose="02040503050406030204" pitchFamily="18" charset="0"/>
                        </a:rPr>
                        <m:t> </m:t>
                      </m:r>
                      <m:r>
                        <a:rPr lang="es-AR" sz="1400" i="1" dirty="0">
                          <a:latin typeface="Cambria Math" panose="02040503050406030204" pitchFamily="18" charset="0"/>
                        </a:rPr>
                        <m:t>80 </m:t>
                      </m:r>
                      <m:d>
                        <m:dPr>
                          <m:begChr m:val="["/>
                          <m:endChr m:val="]"/>
                          <m:ctrlPr>
                            <a:rPr lang="es-AR" sz="1400" i="1" dirty="0">
                              <a:latin typeface="Cambria Math" panose="02040503050406030204" pitchFamily="18" charset="0"/>
                            </a:rPr>
                          </m:ctrlPr>
                        </m:dPr>
                        <m:e>
                          <m:f>
                            <m:fPr>
                              <m:ctrlPr>
                                <a:rPr lang="es-AR" sz="1400" i="1" dirty="0">
                                  <a:latin typeface="Cambria Math" panose="02040503050406030204" pitchFamily="18" charset="0"/>
                                </a:rPr>
                              </m:ctrlPr>
                            </m:fPr>
                            <m:num>
                              <m:r>
                                <a:rPr lang="es-AR" sz="1400" i="1" dirty="0">
                                  <a:latin typeface="Cambria Math" panose="02040503050406030204" pitchFamily="18" charset="0"/>
                                </a:rPr>
                                <m:t>𝑐𝑎𝑙</m:t>
                              </m:r>
                            </m:num>
                            <m:den>
                              <m:r>
                                <a:rPr lang="es-AR" sz="1400" i="1" dirty="0">
                                  <a:latin typeface="Cambria Math" panose="02040503050406030204" pitchFamily="18" charset="0"/>
                                </a:rPr>
                                <m:t>𝑔</m:t>
                              </m:r>
                            </m:den>
                          </m:f>
                        </m:e>
                      </m:d>
                      <m:r>
                        <a:rPr lang="es-AR" sz="1400" b="0" i="1" dirty="0" smtClean="0">
                          <a:latin typeface="Cambria Math" panose="02040503050406030204" pitchFamily="18" charset="0"/>
                        </a:rPr>
                        <m:t>+</m:t>
                      </m:r>
                      <m:r>
                        <a:rPr lang="es-AR" sz="1400" i="1" dirty="0">
                          <a:latin typeface="Cambria Math" panose="02040503050406030204" pitchFamily="18" charset="0"/>
                        </a:rPr>
                        <m:t>20 </m:t>
                      </m:r>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𝑔</m:t>
                          </m:r>
                        </m:e>
                      </m:d>
                      <m:r>
                        <a:rPr lang="es-AR" sz="1400" b="0" i="1" dirty="0" smtClean="0">
                          <a:latin typeface="Cambria Math" panose="02040503050406030204" pitchFamily="18" charset="0"/>
                        </a:rPr>
                        <m:t> </m:t>
                      </m:r>
                      <m:r>
                        <a:rPr lang="es-AR" sz="1400" i="1" dirty="0">
                          <a:latin typeface="Cambria Math" panose="02040503050406030204" pitchFamily="18" charset="0"/>
                        </a:rPr>
                        <m:t>1</m:t>
                      </m:r>
                      <m:d>
                        <m:dPr>
                          <m:begChr m:val="["/>
                          <m:endChr m:val="]"/>
                          <m:ctrlPr>
                            <a:rPr lang="es-AR" sz="1400" i="1" dirty="0">
                              <a:latin typeface="Cambria Math" panose="02040503050406030204" pitchFamily="18" charset="0"/>
                            </a:rPr>
                          </m:ctrlPr>
                        </m:dPr>
                        <m:e>
                          <m:f>
                            <m:fPr>
                              <m:ctrlPr>
                                <a:rPr lang="es-AR" sz="1400" i="1" dirty="0">
                                  <a:latin typeface="Cambria Math" panose="02040503050406030204" pitchFamily="18" charset="0"/>
                                </a:rPr>
                              </m:ctrlPr>
                            </m:fPr>
                            <m:num>
                              <m:r>
                                <a:rPr lang="es-AR" sz="1400" i="1" dirty="0">
                                  <a:latin typeface="Cambria Math" panose="02040503050406030204" pitchFamily="18" charset="0"/>
                                </a:rPr>
                                <m:t>𝑐𝑎𝑙</m:t>
                              </m:r>
                            </m:num>
                            <m:den>
                              <m:r>
                                <a:rPr lang="es-AR" sz="1400" i="1" dirty="0" err="1">
                                  <a:latin typeface="Cambria Math" panose="02040503050406030204" pitchFamily="18" charset="0"/>
                                </a:rPr>
                                <m:t>𝑔</m:t>
                              </m:r>
                              <m:r>
                                <a:rPr lang="es-AR" sz="1400" b="0" i="1" dirty="0" smtClean="0">
                                  <a:latin typeface="Cambria Math" panose="02040503050406030204" pitchFamily="18" charset="0"/>
                                </a:rPr>
                                <m:t> </m:t>
                              </m:r>
                              <m:r>
                                <a:rPr lang="es-AR" sz="1400" i="1" dirty="0">
                                  <a:latin typeface="Cambria Math" panose="02040503050406030204" pitchFamily="18" charset="0"/>
                                </a:rPr>
                                <m:t>°</m:t>
                              </m:r>
                              <m:r>
                                <a:rPr lang="es-AR" sz="1400" i="1" dirty="0" err="1">
                                  <a:latin typeface="Cambria Math" panose="02040503050406030204" pitchFamily="18" charset="0"/>
                                </a:rPr>
                                <m:t>𝐶</m:t>
                              </m:r>
                            </m:den>
                          </m:f>
                        </m:e>
                      </m:d>
                      <m:d>
                        <m:dPr>
                          <m:ctrlPr>
                            <a:rPr lang="es-AR" sz="1400" i="1" dirty="0">
                              <a:latin typeface="Cambria Math" panose="02040503050406030204" pitchFamily="18" charset="0"/>
                            </a:rPr>
                          </m:ctrlPr>
                        </m:dPr>
                        <m:e>
                          <m:sSub>
                            <m:sSubPr>
                              <m:ctrlPr>
                                <a:rPr lang="es-AR" sz="1400" b="1" i="1" dirty="0">
                                  <a:solidFill>
                                    <a:srgbClr val="FF0000"/>
                                  </a:solidFill>
                                  <a:latin typeface="Cambria Math" panose="02040503050406030204" pitchFamily="18" charset="0"/>
                                </a:rPr>
                              </m:ctrlPr>
                            </m:sSubPr>
                            <m:e>
                              <m:r>
                                <a:rPr lang="es-AR" sz="1400" b="1" i="1" dirty="0">
                                  <a:solidFill>
                                    <a:srgbClr val="FF0000"/>
                                  </a:solidFill>
                                  <a:latin typeface="Cambria Math" panose="02040503050406030204" pitchFamily="18" charset="0"/>
                                </a:rPr>
                                <m:t>𝑻</m:t>
                              </m:r>
                            </m:e>
                            <m:sub>
                              <m:r>
                                <a:rPr lang="es-AR" sz="1400" b="1" i="1" dirty="0">
                                  <a:solidFill>
                                    <a:srgbClr val="FF0000"/>
                                  </a:solidFill>
                                  <a:latin typeface="Cambria Math" panose="02040503050406030204" pitchFamily="18" charset="0"/>
                                </a:rPr>
                                <m:t>𝒙</m:t>
                              </m:r>
                            </m:sub>
                          </m:sSub>
                          <m:r>
                            <a:rPr lang="es-AR" sz="1400" i="1" dirty="0">
                              <a:latin typeface="Cambria Math" panose="02040503050406030204" pitchFamily="18" charset="0"/>
                            </a:rPr>
                            <m:t>−0</m:t>
                          </m:r>
                        </m:e>
                      </m:d>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m:t>
                          </m:r>
                          <m:r>
                            <a:rPr lang="es-AR" sz="1400" i="1" dirty="0">
                              <a:latin typeface="Cambria Math" panose="02040503050406030204" pitchFamily="18" charset="0"/>
                            </a:rPr>
                            <m:t>𝐶</m:t>
                          </m:r>
                        </m:e>
                      </m:d>
                      <m:r>
                        <a:rPr lang="es-AR" sz="1400" b="0" i="0" dirty="0" smtClean="0">
                          <a:latin typeface="Cambria Math" panose="02040503050406030204" pitchFamily="18" charset="0"/>
                        </a:rPr>
                        <m:t>+</m:t>
                      </m:r>
                      <m:r>
                        <a:rPr lang="es-AR" sz="1400" i="1" dirty="0">
                          <a:latin typeface="Cambria Math" panose="02040503050406030204" pitchFamily="18" charset="0"/>
                        </a:rPr>
                        <m:t>10 </m:t>
                      </m:r>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𝑔</m:t>
                          </m:r>
                        </m:e>
                      </m:d>
                      <m:r>
                        <a:rPr lang="es-AR" sz="1400" b="0" i="1" dirty="0" smtClean="0">
                          <a:latin typeface="Cambria Math" panose="02040503050406030204" pitchFamily="18" charset="0"/>
                        </a:rPr>
                        <m:t> </m:t>
                      </m:r>
                      <m:r>
                        <a:rPr lang="es-AR" sz="1400" i="1" dirty="0">
                          <a:latin typeface="Cambria Math" panose="02040503050406030204" pitchFamily="18" charset="0"/>
                        </a:rPr>
                        <m:t>1</m:t>
                      </m:r>
                      <m:d>
                        <m:dPr>
                          <m:begChr m:val="["/>
                          <m:endChr m:val="]"/>
                          <m:ctrlPr>
                            <a:rPr lang="es-AR" sz="1400" i="1" dirty="0">
                              <a:latin typeface="Cambria Math" panose="02040503050406030204" pitchFamily="18" charset="0"/>
                            </a:rPr>
                          </m:ctrlPr>
                        </m:dPr>
                        <m:e>
                          <m:f>
                            <m:fPr>
                              <m:ctrlPr>
                                <a:rPr lang="es-AR" sz="1400" i="1" dirty="0">
                                  <a:latin typeface="Cambria Math" panose="02040503050406030204" pitchFamily="18" charset="0"/>
                                </a:rPr>
                              </m:ctrlPr>
                            </m:fPr>
                            <m:num>
                              <m:r>
                                <a:rPr lang="es-AR" sz="1400" i="1" dirty="0">
                                  <a:latin typeface="Cambria Math" panose="02040503050406030204" pitchFamily="18" charset="0"/>
                                </a:rPr>
                                <m:t>𝑐𝑎𝑙</m:t>
                              </m:r>
                            </m:num>
                            <m:den>
                              <m:r>
                                <a:rPr lang="es-AR" sz="1400" i="1" dirty="0" err="1">
                                  <a:latin typeface="Cambria Math" panose="02040503050406030204" pitchFamily="18" charset="0"/>
                                </a:rPr>
                                <m:t>𝑔</m:t>
                              </m:r>
                              <m:r>
                                <a:rPr lang="es-AR" sz="1400" i="1" dirty="0">
                                  <a:latin typeface="Cambria Math" panose="02040503050406030204" pitchFamily="18" charset="0"/>
                                </a:rPr>
                                <m:t> °</m:t>
                              </m:r>
                              <m:r>
                                <a:rPr lang="es-AR" sz="1400" i="1" dirty="0" err="1">
                                  <a:latin typeface="Cambria Math" panose="02040503050406030204" pitchFamily="18" charset="0"/>
                                </a:rPr>
                                <m:t>𝐶</m:t>
                              </m:r>
                            </m:den>
                          </m:f>
                        </m:e>
                      </m:d>
                      <m:d>
                        <m:dPr>
                          <m:ctrlPr>
                            <a:rPr lang="es-AR" sz="1400" i="1" dirty="0">
                              <a:latin typeface="Cambria Math" panose="02040503050406030204" pitchFamily="18" charset="0"/>
                            </a:rPr>
                          </m:ctrlPr>
                        </m:dPr>
                        <m:e>
                          <m:sSub>
                            <m:sSubPr>
                              <m:ctrlPr>
                                <a:rPr lang="es-AR" sz="1400" b="1" i="1" dirty="0">
                                  <a:solidFill>
                                    <a:srgbClr val="FF0000"/>
                                  </a:solidFill>
                                  <a:latin typeface="Cambria Math" panose="02040503050406030204" pitchFamily="18" charset="0"/>
                                </a:rPr>
                              </m:ctrlPr>
                            </m:sSubPr>
                            <m:e>
                              <m:r>
                                <a:rPr lang="es-AR" sz="1400" b="1" i="1" dirty="0">
                                  <a:solidFill>
                                    <a:srgbClr val="FF0000"/>
                                  </a:solidFill>
                                  <a:latin typeface="Cambria Math" panose="02040503050406030204" pitchFamily="18" charset="0"/>
                                </a:rPr>
                                <m:t>𝑻</m:t>
                              </m:r>
                            </m:e>
                            <m:sub>
                              <m:r>
                                <a:rPr lang="es-AR" sz="1400" b="1" i="1" dirty="0">
                                  <a:solidFill>
                                    <a:srgbClr val="FF0000"/>
                                  </a:solidFill>
                                  <a:latin typeface="Cambria Math" panose="02040503050406030204" pitchFamily="18" charset="0"/>
                                </a:rPr>
                                <m:t>𝒙</m:t>
                              </m:r>
                            </m:sub>
                          </m:sSub>
                          <m:r>
                            <a:rPr lang="es-AR" sz="1400" i="1" dirty="0">
                              <a:latin typeface="Cambria Math" panose="02040503050406030204" pitchFamily="18" charset="0"/>
                            </a:rPr>
                            <m:t>−</m:t>
                          </m:r>
                          <m:r>
                            <a:rPr lang="es-AR" sz="1400" b="0" i="1" dirty="0" smtClean="0">
                              <a:latin typeface="Cambria Math" panose="02040503050406030204" pitchFamily="18" charset="0"/>
                            </a:rPr>
                            <m:t>100</m:t>
                          </m:r>
                        </m:e>
                      </m:d>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m:t>
                          </m:r>
                          <m:r>
                            <a:rPr lang="es-AR" sz="1400" i="1" dirty="0">
                              <a:latin typeface="Cambria Math" panose="02040503050406030204" pitchFamily="18" charset="0"/>
                            </a:rPr>
                            <m:t>𝐶</m:t>
                          </m:r>
                        </m:e>
                      </m:d>
                      <m:r>
                        <a:rPr lang="es-AR" sz="1400" b="0" i="0" dirty="0" smtClean="0">
                          <a:latin typeface="Cambria Math" panose="02040503050406030204" pitchFamily="18" charset="0"/>
                        </a:rPr>
                        <m:t>−</m:t>
                      </m:r>
                      <m:r>
                        <a:rPr lang="es-AR" sz="1400" i="1" dirty="0">
                          <a:latin typeface="Cambria Math" panose="02040503050406030204" pitchFamily="18" charset="0"/>
                        </a:rPr>
                        <m:t>10 </m:t>
                      </m:r>
                      <m:d>
                        <m:dPr>
                          <m:begChr m:val="["/>
                          <m:endChr m:val="]"/>
                          <m:ctrlPr>
                            <a:rPr lang="es-AR" sz="1400" i="1" dirty="0">
                              <a:latin typeface="Cambria Math" panose="02040503050406030204" pitchFamily="18" charset="0"/>
                            </a:rPr>
                          </m:ctrlPr>
                        </m:dPr>
                        <m:e>
                          <m:r>
                            <a:rPr lang="es-AR" sz="1400" i="1" dirty="0">
                              <a:latin typeface="Cambria Math" panose="02040503050406030204" pitchFamily="18" charset="0"/>
                            </a:rPr>
                            <m:t>𝑔</m:t>
                          </m:r>
                        </m:e>
                      </m:d>
                      <m:r>
                        <a:rPr lang="es-AR" sz="1400" i="1" dirty="0">
                          <a:latin typeface="Cambria Math" panose="02040503050406030204" pitchFamily="18" charset="0"/>
                        </a:rPr>
                        <m:t> </m:t>
                      </m:r>
                      <m:r>
                        <a:rPr lang="es-AR" sz="1400" b="0" i="1" dirty="0" smtClean="0">
                          <a:latin typeface="Cambria Math" panose="02040503050406030204" pitchFamily="18" charset="0"/>
                        </a:rPr>
                        <m:t>540</m:t>
                      </m:r>
                      <m:d>
                        <m:dPr>
                          <m:begChr m:val="["/>
                          <m:endChr m:val="]"/>
                          <m:ctrlPr>
                            <a:rPr lang="es-AR" sz="1400" i="1" dirty="0">
                              <a:latin typeface="Cambria Math" panose="02040503050406030204" pitchFamily="18" charset="0"/>
                            </a:rPr>
                          </m:ctrlPr>
                        </m:dPr>
                        <m:e>
                          <m:f>
                            <m:fPr>
                              <m:ctrlPr>
                                <a:rPr lang="es-AR" sz="1400" i="1" dirty="0">
                                  <a:latin typeface="Cambria Math" panose="02040503050406030204" pitchFamily="18" charset="0"/>
                                </a:rPr>
                              </m:ctrlPr>
                            </m:fPr>
                            <m:num>
                              <m:r>
                                <a:rPr lang="es-AR" sz="1400" i="1" dirty="0">
                                  <a:latin typeface="Cambria Math" panose="02040503050406030204" pitchFamily="18" charset="0"/>
                                </a:rPr>
                                <m:t>𝑐𝑎𝑙</m:t>
                              </m:r>
                            </m:num>
                            <m:den>
                              <m:r>
                                <a:rPr lang="es-AR" sz="1400" i="1" dirty="0" err="1">
                                  <a:latin typeface="Cambria Math" panose="02040503050406030204" pitchFamily="18" charset="0"/>
                                </a:rPr>
                                <m:t>𝑔</m:t>
                              </m:r>
                              <m:r>
                                <a:rPr lang="es-AR" sz="1400" i="1" dirty="0" smtClean="0">
                                  <a:latin typeface="Cambria Math" panose="02040503050406030204" pitchFamily="18" charset="0"/>
                                </a:rPr>
                                <m:t> </m:t>
                              </m:r>
                            </m:den>
                          </m:f>
                        </m:e>
                      </m:d>
                    </m:oMath>
                  </m:oMathPara>
                </a14:m>
                <a:endParaRPr lang="es-AR" sz="1400" dirty="0"/>
              </a:p>
            </p:txBody>
          </p:sp>
        </mc:Choice>
        <mc:Fallback xmlns="">
          <p:sp>
            <p:nvSpPr>
              <p:cNvPr id="45" name="Rectángulo 44"/>
              <p:cNvSpPr>
                <a:spLocks noRot="1" noChangeAspect="1" noMove="1" noResize="1" noEditPoints="1" noAdjustHandles="1" noChangeArrowheads="1" noChangeShapeType="1" noTextEdit="1"/>
              </p:cNvSpPr>
              <p:nvPr/>
            </p:nvSpPr>
            <p:spPr>
              <a:xfrm>
                <a:off x="140447" y="3530236"/>
                <a:ext cx="8502345" cy="571760"/>
              </a:xfrm>
              <a:prstGeom prst="rect">
                <a:avLst/>
              </a:prstGeom>
              <a:blipFill rotWithShape="0">
                <a:blip r:embed="rId14"/>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46" name="Rectángulo 45"/>
              <p:cNvSpPr/>
              <p:nvPr/>
            </p:nvSpPr>
            <p:spPr>
              <a:xfrm>
                <a:off x="140447" y="2921855"/>
                <a:ext cx="5133713"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dirty="0" smtClean="0">
                              <a:solidFill>
                                <a:schemeClr val="tx1">
                                  <a:lumMod val="75000"/>
                                  <a:lumOff val="25000"/>
                                </a:schemeClr>
                              </a:solidFill>
                              <a:latin typeface="Cambria Math" panose="02040503050406030204" pitchFamily="18" charset="0"/>
                            </a:rPr>
                          </m:ctrlPr>
                        </m:sSubPr>
                        <m:e>
                          <m:sSub>
                            <m:sSubPr>
                              <m:ctrlPr>
                                <a:rPr lang="es-AR" i="1" dirty="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i="1" dirty="0">
                                  <a:solidFill>
                                    <a:schemeClr val="tx1">
                                      <a:lumMod val="75000"/>
                                      <a:lumOff val="25000"/>
                                    </a:schemeClr>
                                  </a:solidFill>
                                  <a:latin typeface="Cambria Math" panose="02040503050406030204" pitchFamily="18" charset="0"/>
                                </a:rPr>
                                <m:t>𝑓</m:t>
                              </m:r>
                            </m:sub>
                          </m:sSub>
                          <m:r>
                            <a:rPr lang="es-AR" b="0" i="1" dirty="0" smtClean="0">
                              <a:solidFill>
                                <a:schemeClr val="tx1">
                                  <a:lumMod val="75000"/>
                                  <a:lumOff val="25000"/>
                                </a:schemeClr>
                              </a:solidFill>
                              <a:latin typeface="Cambria Math" panose="02040503050406030204" pitchFamily="18" charset="0"/>
                            </a:rPr>
                            <m:t>+</m:t>
                          </m:r>
                          <m:r>
                            <a:rPr lang="es-AR" b="0"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h𝑖𝑒𝑙𝑜</m:t>
                          </m:r>
                          <m:r>
                            <a:rPr lang="es-AR" b="0" i="1" dirty="0" smtClean="0">
                              <a:solidFill>
                                <a:schemeClr val="tx1">
                                  <a:lumMod val="75000"/>
                                  <a:lumOff val="25000"/>
                                </a:schemeClr>
                              </a:solidFill>
                              <a:latin typeface="Cambria Math" panose="02040503050406030204" pitchFamily="18" charset="0"/>
                            </a:rPr>
                            <m:t> </m:t>
                          </m:r>
                          <m:r>
                            <a:rPr lang="es-AR" b="0" i="1" dirty="0" smtClean="0">
                              <a:solidFill>
                                <a:schemeClr val="tx1">
                                  <a:lumMod val="75000"/>
                                  <a:lumOff val="25000"/>
                                </a:schemeClr>
                              </a:solidFill>
                              <a:latin typeface="Cambria Math" panose="02040503050406030204" pitchFamily="18" charset="0"/>
                            </a:rPr>
                            <m:t>𝑑𝑒𝑟𝑟𝑒𝑡𝑖𝑑𝑜</m:t>
                          </m:r>
                        </m:sub>
                      </m:sSub>
                      <m:r>
                        <a:rPr lang="es-AR" b="0" i="1" dirty="0" smtClean="0">
                          <a:solidFill>
                            <a:schemeClr val="tx1">
                              <a:lumMod val="75000"/>
                              <a:lumOff val="25000"/>
                            </a:schemeClr>
                          </a:solidFill>
                          <a:latin typeface="Cambria Math" panose="02040503050406030204" pitchFamily="18" charset="0"/>
                        </a:rPr>
                        <m:t>+</m:t>
                      </m:r>
                      <m:sSub>
                        <m:sSubPr>
                          <m:ctrlPr>
                            <a:rPr lang="es-AR" i="1" dirty="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𝑣𝑎𝑝𝑜𝑟</m:t>
                          </m:r>
                          <m:r>
                            <a:rPr lang="es-AR" b="0" i="1" dirty="0" smtClean="0">
                              <a:solidFill>
                                <a:schemeClr val="tx1">
                                  <a:lumMod val="75000"/>
                                  <a:lumOff val="25000"/>
                                </a:schemeClr>
                              </a:solidFill>
                              <a:latin typeface="Cambria Math" panose="02040503050406030204" pitchFamily="18" charset="0"/>
                            </a:rPr>
                            <m:t> </m:t>
                          </m:r>
                          <m:r>
                            <a:rPr lang="es-AR" b="0" i="1" dirty="0" smtClean="0">
                              <a:solidFill>
                                <a:schemeClr val="tx1">
                                  <a:lumMod val="75000"/>
                                  <a:lumOff val="25000"/>
                                </a:schemeClr>
                              </a:solidFill>
                              <a:latin typeface="Cambria Math" panose="02040503050406030204" pitchFamily="18" charset="0"/>
                            </a:rPr>
                            <m:t>𝑐𝑜𝑛𝑑𝑒𝑛𝑠𝑎𝑑𝑜</m:t>
                          </m:r>
                        </m:sub>
                      </m:sSub>
                      <m:r>
                        <a:rPr lang="es-AR" b="0" i="1" dirty="0" smtClean="0">
                          <a:solidFill>
                            <a:srgbClr val="FF0000"/>
                          </a:solidFill>
                          <a:latin typeface="Cambria Math" panose="02040503050406030204" pitchFamily="18" charset="0"/>
                        </a:rPr>
                        <m:t>−</m:t>
                      </m:r>
                      <m:sSub>
                        <m:sSubPr>
                          <m:ctrlPr>
                            <a:rPr lang="es-AR" i="1" dirty="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i="1" dirty="0">
                              <a:solidFill>
                                <a:schemeClr val="tx1">
                                  <a:lumMod val="75000"/>
                                  <a:lumOff val="25000"/>
                                </a:schemeClr>
                              </a:solidFill>
                              <a:latin typeface="Cambria Math" panose="02040503050406030204" pitchFamily="18" charset="0"/>
                            </a:rPr>
                            <m:t>𝑣</m:t>
                          </m:r>
                        </m:sub>
                      </m:sSub>
                      <m:r>
                        <a:rPr lang="es-AR" b="0" i="1" dirty="0" smtClean="0">
                          <a:solidFill>
                            <a:schemeClr val="tx1">
                              <a:lumMod val="75000"/>
                              <a:lumOff val="25000"/>
                            </a:schemeClr>
                          </a:solidFill>
                          <a:latin typeface="Cambria Math" panose="02040503050406030204" pitchFamily="18" charset="0"/>
                        </a:rPr>
                        <m:t>=0</m:t>
                      </m:r>
                    </m:oMath>
                  </m:oMathPara>
                </a14:m>
                <a:endParaRPr lang="es-AR" dirty="0"/>
              </a:p>
            </p:txBody>
          </p:sp>
        </mc:Choice>
        <mc:Fallback xmlns="">
          <p:sp>
            <p:nvSpPr>
              <p:cNvPr id="46" name="Rectángulo 45"/>
              <p:cNvSpPr>
                <a:spLocks noRot="1" noChangeAspect="1" noMove="1" noResize="1" noEditPoints="1" noAdjustHandles="1" noChangeArrowheads="1" noChangeShapeType="1" noTextEdit="1"/>
              </p:cNvSpPr>
              <p:nvPr/>
            </p:nvSpPr>
            <p:spPr>
              <a:xfrm>
                <a:off x="140447" y="2921855"/>
                <a:ext cx="5133713" cy="391582"/>
              </a:xfrm>
              <a:prstGeom prst="rect">
                <a:avLst/>
              </a:prstGeom>
              <a:blipFill rotWithShape="0">
                <a:blip r:embed="rId15"/>
                <a:stretch>
                  <a:fillRect b="-923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47" name="Rectángulo 46"/>
              <p:cNvSpPr/>
              <p:nvPr/>
            </p:nvSpPr>
            <p:spPr>
              <a:xfrm>
                <a:off x="249629" y="4293938"/>
                <a:ext cx="7964360" cy="11256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b="1" i="1" dirty="0" smtClean="0">
                              <a:solidFill>
                                <a:srgbClr val="FF0000"/>
                              </a:solidFill>
                              <a:latin typeface="Cambria Math" panose="02040503050406030204" pitchFamily="18" charset="0"/>
                            </a:rPr>
                          </m:ctrlPr>
                        </m:sSubPr>
                        <m:e>
                          <m:r>
                            <a:rPr lang="es-AR" b="1" i="1" dirty="0">
                              <a:solidFill>
                                <a:srgbClr val="FF0000"/>
                              </a:solidFill>
                              <a:latin typeface="Cambria Math" panose="02040503050406030204" pitchFamily="18" charset="0"/>
                            </a:rPr>
                            <m:t>𝑻</m:t>
                          </m:r>
                        </m:e>
                        <m:sub>
                          <m:r>
                            <a:rPr lang="es-AR" b="1" i="1" dirty="0">
                              <a:solidFill>
                                <a:srgbClr val="FF0000"/>
                              </a:solidFill>
                              <a:latin typeface="Cambria Math" panose="02040503050406030204" pitchFamily="18" charset="0"/>
                            </a:rPr>
                            <m:t>𝒙</m:t>
                          </m:r>
                        </m:sub>
                      </m:sSub>
                      <m:r>
                        <a:rPr lang="es-AR" b="0" i="0" dirty="0" smtClean="0">
                          <a:solidFill>
                            <a:srgbClr val="FF0000"/>
                          </a:solidFill>
                          <a:latin typeface="Cambria Math" panose="02040503050406030204" pitchFamily="18" charset="0"/>
                        </a:rPr>
                        <m:t>=</m:t>
                      </m:r>
                      <m:f>
                        <m:fPr>
                          <m:ctrlPr>
                            <a:rPr lang="es-AR" b="0" i="1" dirty="0" smtClean="0">
                              <a:solidFill>
                                <a:srgbClr val="FF0000"/>
                              </a:solidFill>
                              <a:latin typeface="Cambria Math" panose="02040503050406030204" pitchFamily="18" charset="0"/>
                            </a:rPr>
                          </m:ctrlPr>
                        </m:fPr>
                        <m:num>
                          <m:r>
                            <a:rPr lang="es-AR" b="0" i="1" dirty="0" smtClean="0">
                              <a:solidFill>
                                <a:srgbClr val="FF0000"/>
                              </a:solidFill>
                              <a:latin typeface="Cambria Math" panose="02040503050406030204" pitchFamily="18" charset="0"/>
                            </a:rPr>
                            <m:t>−2</m:t>
                          </m:r>
                          <m:r>
                            <a:rPr lang="es-AR" i="1" dirty="0">
                              <a:latin typeface="Cambria Math" panose="02040503050406030204" pitchFamily="18" charset="0"/>
                            </a:rPr>
                            <m:t>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b="0" i="1" dirty="0" smtClean="0">
                              <a:latin typeface="Cambria Math" panose="02040503050406030204" pitchFamily="18" charset="0"/>
                            </a:rPr>
                            <m:t> </m:t>
                          </m:r>
                          <m:r>
                            <a:rPr lang="es-AR" i="1" dirty="0">
                              <a:latin typeface="Cambria Math" panose="02040503050406030204" pitchFamily="18" charset="0"/>
                            </a:rPr>
                            <m:t>80 </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a:latin typeface="Cambria Math" panose="02040503050406030204" pitchFamily="18" charset="0"/>
                                    </a:rPr>
                                    <m:t>𝑔</m:t>
                                  </m:r>
                                </m:den>
                              </m:f>
                            </m:e>
                          </m:d>
                          <m:r>
                            <a:rPr lang="es-AR" b="0" i="1" dirty="0" smtClean="0">
                              <a:latin typeface="Cambria Math" panose="02040503050406030204" pitchFamily="18" charset="0"/>
                            </a:rPr>
                            <m:t>+</m:t>
                          </m:r>
                          <m:r>
                            <a:rPr lang="es-AR" i="1" dirty="0">
                              <a:latin typeface="Cambria Math" panose="02040503050406030204" pitchFamily="18" charset="0"/>
                            </a:rPr>
                            <m:t>10 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1</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r>
                                    <a:rPr lang="es-AR" i="1" dirty="0">
                                      <a:latin typeface="Cambria Math" panose="02040503050406030204" pitchFamily="18" charset="0"/>
                                    </a:rPr>
                                    <m:t> °</m:t>
                                  </m:r>
                                  <m:r>
                                    <a:rPr lang="es-AR" i="1" dirty="0" err="1">
                                      <a:latin typeface="Cambria Math" panose="02040503050406030204" pitchFamily="18" charset="0"/>
                                    </a:rPr>
                                    <m:t>𝐶</m:t>
                                  </m:r>
                                </m:den>
                              </m:f>
                            </m:e>
                          </m:d>
                          <m:r>
                            <a:rPr lang="es-AR" b="0" i="1" dirty="0" smtClean="0">
                              <a:latin typeface="Cambria Math" panose="02040503050406030204" pitchFamily="18" charset="0"/>
                            </a:rPr>
                            <m:t>10</m:t>
                          </m:r>
                          <m:r>
                            <a:rPr lang="es-AR" i="1" dirty="0">
                              <a:latin typeface="Cambria Math" panose="02040503050406030204" pitchFamily="18" charset="0"/>
                            </a:rPr>
                            <m:t>0</m:t>
                          </m:r>
                          <m:d>
                            <m:dPr>
                              <m:begChr m:val="["/>
                              <m:endChr m:val="]"/>
                              <m:ctrlPr>
                                <a:rPr lang="es-AR" b="0" i="1" dirty="0" smtClean="0">
                                  <a:latin typeface="Cambria Math" panose="02040503050406030204" pitchFamily="18" charset="0"/>
                                </a:rPr>
                              </m:ctrlPr>
                            </m:dPr>
                            <m:e>
                              <m:r>
                                <a:rPr lang="es-AR" b="0" i="1" dirty="0" smtClean="0">
                                  <a:latin typeface="Cambria Math" panose="02040503050406030204" pitchFamily="18" charset="0"/>
                                </a:rPr>
                                <m:t>°</m:t>
                              </m:r>
                              <m:r>
                                <a:rPr lang="es-AR" b="0" i="1" dirty="0" smtClean="0">
                                  <a:latin typeface="Cambria Math" panose="02040503050406030204" pitchFamily="18" charset="0"/>
                                </a:rPr>
                                <m:t>𝐶</m:t>
                              </m:r>
                            </m:e>
                          </m:d>
                          <m:r>
                            <a:rPr lang="es-AR" b="0" i="1" dirty="0" smtClean="0">
                              <a:latin typeface="Cambria Math" panose="02040503050406030204" pitchFamily="18" charset="0"/>
                            </a:rPr>
                            <m:t>+</m:t>
                          </m:r>
                          <m:r>
                            <a:rPr lang="es-AR" i="1" dirty="0">
                              <a:latin typeface="Cambria Math" panose="02040503050406030204" pitchFamily="18" charset="0"/>
                            </a:rPr>
                            <m:t>10 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540</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r>
                                    <a:rPr lang="es-AR" i="1" dirty="0">
                                      <a:latin typeface="Cambria Math" panose="02040503050406030204" pitchFamily="18" charset="0"/>
                                    </a:rPr>
                                    <m:t> </m:t>
                                  </m:r>
                                </m:den>
                              </m:f>
                            </m:e>
                          </m:d>
                        </m:num>
                        <m:den>
                          <m:d>
                            <m:dPr>
                              <m:ctrlPr>
                                <a:rPr lang="es-AR" b="0" i="1" dirty="0" smtClean="0">
                                  <a:latin typeface="Cambria Math" panose="02040503050406030204" pitchFamily="18" charset="0"/>
                                </a:rPr>
                              </m:ctrlPr>
                            </m:dPr>
                            <m:e>
                              <m:r>
                                <a:rPr lang="es-AR" i="1" dirty="0">
                                  <a:latin typeface="Cambria Math" panose="02040503050406030204" pitchFamily="18" charset="0"/>
                                </a:rPr>
                                <m:t>20 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b="0" i="1" dirty="0" smtClean="0">
                                  <a:latin typeface="Cambria Math" panose="02040503050406030204" pitchFamily="18" charset="0"/>
                                </a:rPr>
                                <m:t>+1</m:t>
                              </m:r>
                              <m:r>
                                <a:rPr lang="es-AR" i="1" dirty="0">
                                  <a:latin typeface="Cambria Math" panose="02040503050406030204" pitchFamily="18" charset="0"/>
                                </a:rPr>
                                <m:t>0 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e>
                          </m:d>
                          <m:r>
                            <a:rPr lang="es-AR" i="1" dirty="0">
                              <a:latin typeface="Cambria Math" panose="02040503050406030204" pitchFamily="18" charset="0"/>
                            </a:rPr>
                            <m:t> 1</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r>
                                    <a:rPr lang="es-AR" i="1" dirty="0">
                                      <a:latin typeface="Cambria Math" panose="02040503050406030204" pitchFamily="18" charset="0"/>
                                    </a:rPr>
                                    <m:t> °</m:t>
                                  </m:r>
                                  <m:r>
                                    <a:rPr lang="es-AR" i="1" dirty="0" err="1">
                                      <a:latin typeface="Cambria Math" panose="02040503050406030204" pitchFamily="18" charset="0"/>
                                    </a:rPr>
                                    <m:t>𝐶</m:t>
                                  </m:r>
                                </m:den>
                              </m:f>
                            </m:e>
                          </m:d>
                        </m:den>
                      </m:f>
                      <m:r>
                        <a:rPr lang="es-AR" b="0" i="0" dirty="0" smtClean="0">
                          <a:solidFill>
                            <a:srgbClr val="FF0000"/>
                          </a:solidFill>
                          <a:latin typeface="Cambria Math" panose="02040503050406030204" pitchFamily="18" charset="0"/>
                        </a:rPr>
                        <m:t>=160 [°</m:t>
                      </m:r>
                      <m:r>
                        <m:rPr>
                          <m:sty m:val="p"/>
                        </m:rPr>
                        <a:rPr lang="es-AR" b="0" i="0" dirty="0" smtClean="0">
                          <a:solidFill>
                            <a:srgbClr val="FF0000"/>
                          </a:solidFill>
                          <a:latin typeface="Cambria Math" panose="02040503050406030204" pitchFamily="18" charset="0"/>
                        </a:rPr>
                        <m:t>C</m:t>
                      </m:r>
                      <m:r>
                        <a:rPr lang="es-AR" b="0" i="0" dirty="0" smtClean="0">
                          <a:solidFill>
                            <a:srgbClr val="FF0000"/>
                          </a:solidFill>
                          <a:latin typeface="Cambria Math" panose="02040503050406030204" pitchFamily="18" charset="0"/>
                        </a:rPr>
                        <m:t>]</m:t>
                      </m:r>
                    </m:oMath>
                  </m:oMathPara>
                </a14:m>
                <a:endParaRPr lang="es-AR" dirty="0"/>
              </a:p>
            </p:txBody>
          </p:sp>
        </mc:Choice>
        <mc:Fallback xmlns="">
          <p:sp>
            <p:nvSpPr>
              <p:cNvPr id="47" name="Rectángulo 46"/>
              <p:cNvSpPr>
                <a:spLocks noRot="1" noChangeAspect="1" noMove="1" noResize="1" noEditPoints="1" noAdjustHandles="1" noChangeArrowheads="1" noChangeShapeType="1" noTextEdit="1"/>
              </p:cNvSpPr>
              <p:nvPr/>
            </p:nvSpPr>
            <p:spPr>
              <a:xfrm>
                <a:off x="249629" y="4293938"/>
                <a:ext cx="7964360" cy="1125629"/>
              </a:xfrm>
              <a:prstGeom prst="rect">
                <a:avLst/>
              </a:prstGeom>
              <a:blipFill rotWithShape="0">
                <a:blip r:embed="rId16"/>
                <a:stretch>
                  <a:fillRect/>
                </a:stretch>
              </a:blipFill>
            </p:spPr>
            <p:txBody>
              <a:bodyPr/>
              <a:lstStyle/>
              <a:p>
                <a:r>
                  <a:rPr lang="es-AR">
                    <a:noFill/>
                  </a:rPr>
                  <a:t> </a:t>
                </a:r>
              </a:p>
            </p:txBody>
          </p:sp>
        </mc:Fallback>
      </mc:AlternateContent>
      <p:cxnSp>
        <p:nvCxnSpPr>
          <p:cNvPr id="48" name="Conector recto de flecha 47"/>
          <p:cNvCxnSpPr/>
          <p:nvPr/>
        </p:nvCxnSpPr>
        <p:spPr>
          <a:xfrm flipV="1">
            <a:off x="10023482" y="1239343"/>
            <a:ext cx="881114" cy="3882"/>
          </a:xfrm>
          <a:prstGeom prst="straightConnector1">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ángulo 48"/>
              <p:cNvSpPr/>
              <p:nvPr/>
            </p:nvSpPr>
            <p:spPr>
              <a:xfrm>
                <a:off x="9971842" y="835034"/>
                <a:ext cx="13590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i="1" dirty="0" smtClean="0">
                              <a:solidFill>
                                <a:schemeClr val="tx1">
                                  <a:lumMod val="75000"/>
                                  <a:lumOff val="25000"/>
                                </a:schemeClr>
                              </a:solidFill>
                              <a:latin typeface="Cambria Math" panose="02040503050406030204" pitchFamily="18" charset="0"/>
                            </a:rPr>
                          </m:ctrlPr>
                        </m:sSubPr>
                        <m:e>
                          <m:r>
                            <a:rPr lang="es-AR" i="1" dirty="0">
                              <a:solidFill>
                                <a:schemeClr val="tx1">
                                  <a:lumMod val="75000"/>
                                  <a:lumOff val="25000"/>
                                </a:schemeClr>
                              </a:solidFill>
                              <a:latin typeface="Cambria Math" panose="02040503050406030204" pitchFamily="18" charset="0"/>
                            </a:rPr>
                            <m:t>𝑄</m:t>
                          </m:r>
                        </m:e>
                        <m:sub>
                          <m:r>
                            <a:rPr lang="es-AR" b="0" i="1" dirty="0" smtClean="0">
                              <a:solidFill>
                                <a:schemeClr val="tx1">
                                  <a:lumMod val="75000"/>
                                  <a:lumOff val="25000"/>
                                </a:schemeClr>
                              </a:solidFill>
                              <a:latin typeface="Cambria Math" panose="02040503050406030204" pitchFamily="18" charset="0"/>
                            </a:rPr>
                            <m:t>𝑣</m:t>
                          </m:r>
                        </m:sub>
                      </m:sSub>
                    </m:oMath>
                  </m:oMathPara>
                </a14:m>
                <a:endParaRPr lang="es-AR" dirty="0"/>
              </a:p>
            </p:txBody>
          </p:sp>
        </mc:Choice>
        <mc:Fallback xmlns="">
          <p:sp>
            <p:nvSpPr>
              <p:cNvPr id="49" name="Rectángulo 48"/>
              <p:cNvSpPr>
                <a:spLocks noRot="1" noChangeAspect="1" noMove="1" noResize="1" noEditPoints="1" noAdjustHandles="1" noChangeArrowheads="1" noChangeShapeType="1" noTextEdit="1"/>
              </p:cNvSpPr>
              <p:nvPr/>
            </p:nvSpPr>
            <p:spPr>
              <a:xfrm>
                <a:off x="9971842" y="835034"/>
                <a:ext cx="1359028" cy="369332"/>
              </a:xfrm>
              <a:prstGeom prst="rect">
                <a:avLst/>
              </a:prstGeom>
              <a:blipFill rotWithShape="0">
                <a:blip r:embed="rId17"/>
                <a:stretch>
                  <a:fillRect b="-8197"/>
                </a:stretch>
              </a:blipFill>
            </p:spPr>
            <p:txBody>
              <a:bodyPr/>
              <a:lstStyle/>
              <a:p>
                <a:r>
                  <a:rPr lang="es-AR">
                    <a:noFill/>
                  </a:rPr>
                  <a:t> </a:t>
                </a:r>
              </a:p>
            </p:txBody>
          </p:sp>
        </mc:Fallback>
      </mc:AlternateContent>
      <p:cxnSp>
        <p:nvCxnSpPr>
          <p:cNvPr id="25" name="Conector recto de flecha 24"/>
          <p:cNvCxnSpPr>
            <a:stCxn id="46" idx="3"/>
            <a:endCxn id="26" idx="1"/>
          </p:cNvCxnSpPr>
          <p:nvPr/>
        </p:nvCxnSpPr>
        <p:spPr>
          <a:xfrm>
            <a:off x="5274160" y="3117646"/>
            <a:ext cx="3173791" cy="384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ángulo redondeado 25"/>
          <p:cNvSpPr/>
          <p:nvPr/>
        </p:nvSpPr>
        <p:spPr>
          <a:xfrm>
            <a:off x="8447951" y="3235120"/>
            <a:ext cx="3343012" cy="5337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400" dirty="0" smtClean="0">
                <a:solidFill>
                  <a:schemeClr val="tx1">
                    <a:lumMod val="50000"/>
                    <a:lumOff val="50000"/>
                  </a:schemeClr>
                </a:solidFill>
              </a:rPr>
              <a:t>El término </a:t>
            </a:r>
            <a:r>
              <a:rPr lang="es-AR" sz="1400" dirty="0" err="1" smtClean="0">
                <a:solidFill>
                  <a:schemeClr val="tx1">
                    <a:lumMod val="50000"/>
                    <a:lumOff val="50000"/>
                  </a:schemeClr>
                </a:solidFill>
              </a:rPr>
              <a:t>Qv</a:t>
            </a:r>
            <a:r>
              <a:rPr lang="es-AR" sz="1400" dirty="0" smtClean="0">
                <a:solidFill>
                  <a:schemeClr val="tx1">
                    <a:lumMod val="50000"/>
                    <a:lumOff val="50000"/>
                  </a:schemeClr>
                </a:solidFill>
              </a:rPr>
              <a:t>, lleva signo menos porque el vapor cede calor.</a:t>
            </a:r>
            <a:endParaRPr lang="es-AR" sz="1400" dirty="0">
              <a:solidFill>
                <a:schemeClr val="tx1">
                  <a:lumMod val="50000"/>
                  <a:lumOff val="50000"/>
                </a:schemeClr>
              </a:solidFill>
            </a:endParaRPr>
          </a:p>
        </p:txBody>
      </p:sp>
      <p:sp>
        <p:nvSpPr>
          <p:cNvPr id="31" name="Rectángulo redondeado 30"/>
          <p:cNvSpPr/>
          <p:nvPr/>
        </p:nvSpPr>
        <p:spPr>
          <a:xfrm>
            <a:off x="8213989" y="4575579"/>
            <a:ext cx="3343012" cy="5337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AR" sz="1400" dirty="0" smtClean="0">
                <a:solidFill>
                  <a:schemeClr val="tx1">
                    <a:lumMod val="50000"/>
                    <a:lumOff val="50000"/>
                  </a:schemeClr>
                </a:solidFill>
              </a:rPr>
              <a:t>Valor absurdo no se cumple la suposición la </a:t>
            </a:r>
            <a:r>
              <a:rPr lang="es-AR" sz="1400" dirty="0" err="1" smtClean="0">
                <a:solidFill>
                  <a:schemeClr val="tx1">
                    <a:lumMod val="50000"/>
                    <a:lumOff val="50000"/>
                  </a:schemeClr>
                </a:solidFill>
              </a:rPr>
              <a:t>Tf</a:t>
            </a:r>
            <a:r>
              <a:rPr lang="es-AR" sz="1400" dirty="0" smtClean="0">
                <a:solidFill>
                  <a:schemeClr val="tx1">
                    <a:lumMod val="50000"/>
                    <a:lumOff val="50000"/>
                  </a:schemeClr>
                </a:solidFill>
              </a:rPr>
              <a:t> es 100 °C.</a:t>
            </a:r>
            <a:endParaRPr lang="es-AR" sz="1400" dirty="0">
              <a:solidFill>
                <a:schemeClr val="tx1">
                  <a:lumMod val="50000"/>
                  <a:lumOff val="50000"/>
                </a:schemeClr>
              </a:solidFill>
            </a:endParaRPr>
          </a:p>
        </p:txBody>
      </p:sp>
      <p:sp>
        <p:nvSpPr>
          <p:cNvPr id="33" name="CuadroTexto 32"/>
          <p:cNvSpPr txBox="1"/>
          <p:nvPr/>
        </p:nvSpPr>
        <p:spPr>
          <a:xfrm>
            <a:off x="362730" y="5731162"/>
            <a:ext cx="7570831" cy="523220"/>
          </a:xfrm>
          <a:prstGeom prst="rect">
            <a:avLst/>
          </a:prstGeom>
          <a:noFill/>
        </p:spPr>
        <p:txBody>
          <a:bodyPr wrap="square" rtlCol="0">
            <a:spAutoFit/>
          </a:bodyPr>
          <a:lstStyle/>
          <a:p>
            <a:pPr algn="just"/>
            <a:r>
              <a:rPr lang="es-AR" sz="1400" dirty="0" smtClean="0"/>
              <a:t>Esto quiere decir que al alcanzar el equilibrio térmico todavía hay vapor, para averiguar cuánto podemos plantear que la temperatura final es 100°C y </a:t>
            </a:r>
            <a:r>
              <a:rPr lang="es-AR" sz="1400" dirty="0" err="1" smtClean="0"/>
              <a:t>calular</a:t>
            </a:r>
            <a:r>
              <a:rPr lang="es-AR" sz="1400" dirty="0" smtClean="0"/>
              <a:t> la masa de vapor hecha agua.</a:t>
            </a:r>
          </a:p>
        </p:txBody>
      </p:sp>
      <p:sp>
        <p:nvSpPr>
          <p:cNvPr id="6" name="Rectángulo 5"/>
          <p:cNvSpPr/>
          <p:nvPr/>
        </p:nvSpPr>
        <p:spPr>
          <a:xfrm>
            <a:off x="11070329" y="116602"/>
            <a:ext cx="973343" cy="769441"/>
          </a:xfrm>
          <a:prstGeom prst="rect">
            <a:avLst/>
          </a:prstGeom>
          <a:noFill/>
        </p:spPr>
        <p:txBody>
          <a:bodyPr wrap="none" lIns="91440" tIns="45720" rIns="91440" bIns="45720">
            <a:spAutoFit/>
          </a:bodyPr>
          <a:lstStyle/>
          <a:p>
            <a:pPr algn="ctr"/>
            <a:r>
              <a:rPr lang="es-ES" sz="4400" b="0" cap="none" spc="0" dirty="0" smtClean="0">
                <a:ln w="0">
                  <a:solidFill>
                    <a:schemeClr val="bg1">
                      <a:lumMod val="85000"/>
                    </a:schemeClr>
                  </a:solidFill>
                </a:ln>
                <a:solidFill>
                  <a:schemeClr val="bg1">
                    <a:lumMod val="95000"/>
                  </a:schemeClr>
                </a:solidFill>
                <a:effectLst/>
              </a:rPr>
              <a:t>1/2</a:t>
            </a:r>
            <a:endParaRPr lang="es-ES" sz="4400" b="0" cap="none" spc="0" dirty="0">
              <a:ln w="0">
                <a:solidFill>
                  <a:schemeClr val="bg1">
                    <a:lumMod val="85000"/>
                  </a:schemeClr>
                </a:solidFill>
              </a:ln>
              <a:solidFill>
                <a:schemeClr val="bg1">
                  <a:lumMod val="95000"/>
                </a:schemeClr>
              </a:solidFill>
              <a:effectLst/>
            </a:endParaRPr>
          </a:p>
        </p:txBody>
      </p:sp>
    </p:spTree>
    <p:extLst>
      <p:ext uri="{BB962C8B-B14F-4D97-AF65-F5344CB8AC3E}">
        <p14:creationId xmlns:p14="http://schemas.microsoft.com/office/powerpoint/2010/main" val="388743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left)">
                                      <p:cBhvr>
                                        <p:cTn id="38" dur="500"/>
                                        <p:tgtEl>
                                          <p:spTgt spid="4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6" grpId="0" animBg="1"/>
      <p:bldP spid="37" grpId="0" animBg="1"/>
      <p:bldP spid="41" grpId="0" animBg="1"/>
      <p:bldP spid="44" grpId="0" animBg="1"/>
      <p:bldP spid="45" grpId="0" animBg="1"/>
      <p:bldP spid="46" grpId="0"/>
      <p:bldP spid="47" grpId="0" animBg="1"/>
      <p:bldP spid="49" grpId="0" animBg="1"/>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cto 38"/>
          <p:cNvCxnSpPr/>
          <p:nvPr/>
        </p:nvCxnSpPr>
        <p:spPr>
          <a:xfrm flipV="1">
            <a:off x="0" y="886043"/>
            <a:ext cx="12192000" cy="14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1097171" y="4287272"/>
            <a:ext cx="612000" cy="558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1709352" y="2025743"/>
            <a:ext cx="1510206" cy="226153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flipH="1">
            <a:off x="3206679" y="2025743"/>
            <a:ext cx="63188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20 Elipse"/>
          <p:cNvSpPr/>
          <p:nvPr/>
        </p:nvSpPr>
        <p:spPr>
          <a:xfrm>
            <a:off x="3808130" y="1899508"/>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24 CuadroTexto"/>
          <p:cNvSpPr txBox="1"/>
          <p:nvPr/>
        </p:nvSpPr>
        <p:spPr>
          <a:xfrm>
            <a:off x="2586615" y="3012727"/>
            <a:ext cx="512064" cy="369332"/>
          </a:xfrm>
          <a:prstGeom prst="rect">
            <a:avLst/>
          </a:prstGeom>
          <a:solidFill>
            <a:schemeClr val="bg1"/>
          </a:solidFill>
        </p:spPr>
        <p:txBody>
          <a:bodyPr wrap="square" rtlCol="0">
            <a:spAutoFit/>
          </a:bodyPr>
          <a:lstStyle/>
          <a:p>
            <a:r>
              <a:rPr lang="es-AR" dirty="0" smtClean="0"/>
              <a:t>Q</a:t>
            </a:r>
            <a:r>
              <a:rPr lang="es-AR" baseline="-25000" dirty="0" smtClean="0"/>
              <a:t>h2</a:t>
            </a:r>
            <a:endParaRPr lang="es-ES" baseline="-25000" dirty="0"/>
          </a:p>
        </p:txBody>
      </p:sp>
      <p:sp>
        <p:nvSpPr>
          <p:cNvPr id="26" name="25 CuadroTexto"/>
          <p:cNvSpPr txBox="1"/>
          <p:nvPr/>
        </p:nvSpPr>
        <p:spPr>
          <a:xfrm>
            <a:off x="1246795" y="4432046"/>
            <a:ext cx="791975" cy="369332"/>
          </a:xfrm>
          <a:prstGeom prst="rect">
            <a:avLst/>
          </a:prstGeom>
          <a:solidFill>
            <a:schemeClr val="bg1"/>
          </a:solidFill>
        </p:spPr>
        <p:txBody>
          <a:bodyPr wrap="square" rtlCol="0">
            <a:spAutoFit/>
          </a:bodyPr>
          <a:lstStyle/>
          <a:p>
            <a:r>
              <a:rPr lang="es-AR" dirty="0" smtClean="0"/>
              <a:t>Q</a:t>
            </a:r>
            <a:r>
              <a:rPr lang="es-AR" baseline="-25000" dirty="0" smtClean="0"/>
              <a:t>h1</a:t>
            </a:r>
            <a:endParaRPr lang="es-ES" baseline="-25000" dirty="0"/>
          </a:p>
        </p:txBody>
      </p:sp>
      <p:sp>
        <p:nvSpPr>
          <p:cNvPr id="27" name="26 CuadroTexto"/>
          <p:cNvSpPr txBox="1"/>
          <p:nvPr/>
        </p:nvSpPr>
        <p:spPr>
          <a:xfrm>
            <a:off x="3314679" y="1556443"/>
            <a:ext cx="512064" cy="369332"/>
          </a:xfrm>
          <a:prstGeom prst="rect">
            <a:avLst/>
          </a:prstGeom>
          <a:solidFill>
            <a:schemeClr val="bg1"/>
          </a:solidFill>
        </p:spPr>
        <p:txBody>
          <a:bodyPr wrap="square" rtlCol="0">
            <a:spAutoFit/>
          </a:bodyPr>
          <a:lstStyle/>
          <a:p>
            <a:r>
              <a:rPr lang="es-AR" dirty="0" smtClean="0"/>
              <a:t>Qv</a:t>
            </a:r>
            <a:endParaRPr lang="es-ES" dirty="0"/>
          </a:p>
        </p:txBody>
      </p:sp>
      <p:sp>
        <p:nvSpPr>
          <p:cNvPr id="31" name="30 Elipse"/>
          <p:cNvSpPr/>
          <p:nvPr/>
        </p:nvSpPr>
        <p:spPr>
          <a:xfrm>
            <a:off x="3098679" y="1909712"/>
            <a:ext cx="216000" cy="216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27 CuadroTexto"/>
          <p:cNvSpPr txBox="1"/>
          <p:nvPr/>
        </p:nvSpPr>
        <p:spPr>
          <a:xfrm>
            <a:off x="830947" y="3884628"/>
            <a:ext cx="605411" cy="307777"/>
          </a:xfrm>
          <a:prstGeom prst="rect">
            <a:avLst/>
          </a:prstGeom>
          <a:solidFill>
            <a:schemeClr val="bg1"/>
          </a:solidFill>
        </p:spPr>
        <p:txBody>
          <a:bodyPr wrap="square" rtlCol="0">
            <a:spAutoFit/>
          </a:bodyPr>
          <a:lstStyle/>
          <a:p>
            <a:r>
              <a:rPr lang="es-AR" sz="1400" dirty="0" smtClean="0"/>
              <a:t>Hielo</a:t>
            </a:r>
          </a:p>
        </p:txBody>
      </p:sp>
      <p:sp>
        <p:nvSpPr>
          <p:cNvPr id="38"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4 – con cambio de fase??</a:t>
            </a:r>
            <a:endParaRPr lang="es-AR" sz="4000" dirty="0"/>
          </a:p>
        </p:txBody>
      </p:sp>
      <p:sp>
        <p:nvSpPr>
          <p:cNvPr id="43" name="30 Elipse"/>
          <p:cNvSpPr/>
          <p:nvPr/>
        </p:nvSpPr>
        <p:spPr>
          <a:xfrm>
            <a:off x="3492552" y="1909712"/>
            <a:ext cx="216000" cy="21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
        <p:nvSpPr>
          <p:cNvPr id="7" name="6 Elipse"/>
          <p:cNvSpPr/>
          <p:nvPr/>
        </p:nvSpPr>
        <p:spPr>
          <a:xfrm>
            <a:off x="968228" y="4160486"/>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p14="http://schemas.microsoft.com/office/powerpoint/2010/main">
        <mc:Choice Requires="p14">
          <p:contentPart p14:bwMode="auto" r:id="rId3">
            <p14:nvContentPartPr>
              <p14:cNvPr id="2" name="Entrada de lápiz 1"/>
              <p14:cNvContentPartPr/>
              <p14:nvPr/>
            </p14:nvContentPartPr>
            <p14:xfrm>
              <a:off x="672206" y="2135094"/>
              <a:ext cx="19080" cy="19080"/>
            </p14:xfrm>
          </p:contentPart>
        </mc:Choice>
        <mc:Fallback xmlns="">
          <p:pic>
            <p:nvPicPr>
              <p:cNvPr id="2" name="Entrada de lápiz 1"/>
              <p:cNvPicPr/>
              <p:nvPr/>
            </p:nvPicPr>
            <p:blipFill>
              <a:blip r:embed="rId4"/>
              <a:stretch>
                <a:fillRect/>
              </a:stretch>
            </p:blipFill>
            <p:spPr>
              <a:xfrm>
                <a:off x="669326" y="2130414"/>
                <a:ext cx="26640" cy="27720"/>
              </a:xfrm>
              <a:prstGeom prst="rect">
                <a:avLst/>
              </a:prstGeom>
            </p:spPr>
          </p:pic>
        </mc:Fallback>
      </mc:AlternateContent>
      <p:pic>
        <p:nvPicPr>
          <p:cNvPr id="42" name="Picture 5" descr="Tema 2. Estados de agregación de la materia."/>
          <p:cNvPicPr>
            <a:picLocks noChangeAspect="1" noChangeArrowheads="1"/>
          </p:cNvPicPr>
          <p:nvPr/>
        </p:nvPicPr>
        <p:blipFill rotWithShape="1">
          <a:blip r:embed="rId5">
            <a:grayscl/>
            <a:extLst>
              <a:ext uri="{BEBA8EAE-BF5A-486C-A8C5-ECC9F3942E4B}">
                <a14:imgProps xmlns:a14="http://schemas.microsoft.com/office/drawing/2010/main">
                  <a14:imgLayer r:embed="rId6">
                    <a14:imgEffect>
                      <a14:brightnessContrast bright="20000" contrast="-20000"/>
                    </a14:imgEffect>
                  </a14:imgLayer>
                </a14:imgProps>
              </a:ext>
            </a:extLst>
          </a:blip>
          <a:srcRect r="18292" b="24402"/>
          <a:stretch/>
        </p:blipFill>
        <p:spPr bwMode="auto">
          <a:xfrm>
            <a:off x="43858" y="1106462"/>
            <a:ext cx="4117803" cy="3385042"/>
          </a:xfrm>
          <a:prstGeom prst="rect">
            <a:avLst/>
          </a:prstGeom>
          <a:noFill/>
        </p:spPr>
      </p:pic>
      <p:cxnSp>
        <p:nvCxnSpPr>
          <p:cNvPr id="44" name="9 Conector recto"/>
          <p:cNvCxnSpPr/>
          <p:nvPr/>
        </p:nvCxnSpPr>
        <p:spPr>
          <a:xfrm>
            <a:off x="1249571" y="4439672"/>
            <a:ext cx="612000" cy="558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15 Conector recto"/>
          <p:cNvCxnSpPr/>
          <p:nvPr/>
        </p:nvCxnSpPr>
        <p:spPr>
          <a:xfrm flipV="1">
            <a:off x="1861752" y="2178143"/>
            <a:ext cx="1510206" cy="226153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6" name="17 Conector recto"/>
          <p:cNvCxnSpPr/>
          <p:nvPr/>
        </p:nvCxnSpPr>
        <p:spPr>
          <a:xfrm flipH="1">
            <a:off x="3359079" y="2178143"/>
            <a:ext cx="63188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7" name="20 Elipse"/>
          <p:cNvSpPr/>
          <p:nvPr/>
        </p:nvSpPr>
        <p:spPr>
          <a:xfrm>
            <a:off x="3960530" y="2051908"/>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24 CuadroTexto"/>
          <p:cNvSpPr txBox="1"/>
          <p:nvPr/>
        </p:nvSpPr>
        <p:spPr>
          <a:xfrm>
            <a:off x="2739015" y="3165127"/>
            <a:ext cx="512064" cy="369332"/>
          </a:xfrm>
          <a:prstGeom prst="rect">
            <a:avLst/>
          </a:prstGeom>
          <a:solidFill>
            <a:schemeClr val="bg1"/>
          </a:solidFill>
        </p:spPr>
        <p:txBody>
          <a:bodyPr wrap="square" rtlCol="0">
            <a:spAutoFit/>
          </a:bodyPr>
          <a:lstStyle/>
          <a:p>
            <a:r>
              <a:rPr lang="es-AR" dirty="0" smtClean="0"/>
              <a:t>Q</a:t>
            </a:r>
            <a:r>
              <a:rPr lang="es-AR" baseline="-25000" dirty="0" smtClean="0"/>
              <a:t>h2</a:t>
            </a:r>
            <a:endParaRPr lang="es-ES" baseline="-25000" dirty="0"/>
          </a:p>
        </p:txBody>
      </p:sp>
      <p:sp>
        <p:nvSpPr>
          <p:cNvPr id="49" name="25 CuadroTexto"/>
          <p:cNvSpPr txBox="1"/>
          <p:nvPr/>
        </p:nvSpPr>
        <p:spPr>
          <a:xfrm>
            <a:off x="1292369" y="4534281"/>
            <a:ext cx="791975" cy="369332"/>
          </a:xfrm>
          <a:prstGeom prst="rect">
            <a:avLst/>
          </a:prstGeom>
          <a:solidFill>
            <a:schemeClr val="bg1"/>
          </a:solidFill>
        </p:spPr>
        <p:txBody>
          <a:bodyPr wrap="square" rtlCol="0">
            <a:spAutoFit/>
          </a:bodyPr>
          <a:lstStyle/>
          <a:p>
            <a:r>
              <a:rPr lang="es-AR" dirty="0" smtClean="0"/>
              <a:t>Q</a:t>
            </a:r>
            <a:r>
              <a:rPr lang="es-AR" baseline="-25000" dirty="0" smtClean="0"/>
              <a:t>h1</a:t>
            </a:r>
            <a:endParaRPr lang="es-ES" baseline="-25000" dirty="0"/>
          </a:p>
        </p:txBody>
      </p:sp>
      <p:sp>
        <p:nvSpPr>
          <p:cNvPr id="50" name="26 CuadroTexto"/>
          <p:cNvSpPr txBox="1"/>
          <p:nvPr/>
        </p:nvSpPr>
        <p:spPr>
          <a:xfrm>
            <a:off x="3467079" y="1708843"/>
            <a:ext cx="512064" cy="369332"/>
          </a:xfrm>
          <a:prstGeom prst="rect">
            <a:avLst/>
          </a:prstGeom>
          <a:solidFill>
            <a:schemeClr val="bg1"/>
          </a:solidFill>
        </p:spPr>
        <p:txBody>
          <a:bodyPr wrap="square" rtlCol="0">
            <a:spAutoFit/>
          </a:bodyPr>
          <a:lstStyle/>
          <a:p>
            <a:r>
              <a:rPr lang="es-AR" dirty="0" smtClean="0"/>
              <a:t>Qv</a:t>
            </a:r>
            <a:endParaRPr lang="es-ES" dirty="0"/>
          </a:p>
        </p:txBody>
      </p:sp>
      <p:sp>
        <p:nvSpPr>
          <p:cNvPr id="51" name="30 Elipse"/>
          <p:cNvSpPr/>
          <p:nvPr/>
        </p:nvSpPr>
        <p:spPr>
          <a:xfrm>
            <a:off x="3251079" y="2062112"/>
            <a:ext cx="216000" cy="216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27 CuadroTexto"/>
          <p:cNvSpPr txBox="1"/>
          <p:nvPr/>
        </p:nvSpPr>
        <p:spPr>
          <a:xfrm>
            <a:off x="983347" y="4037028"/>
            <a:ext cx="605411" cy="307777"/>
          </a:xfrm>
          <a:prstGeom prst="rect">
            <a:avLst/>
          </a:prstGeom>
          <a:solidFill>
            <a:schemeClr val="bg1"/>
          </a:solidFill>
        </p:spPr>
        <p:txBody>
          <a:bodyPr wrap="square" rtlCol="0">
            <a:spAutoFit/>
          </a:bodyPr>
          <a:lstStyle/>
          <a:p>
            <a:r>
              <a:rPr lang="es-AR" sz="1400" dirty="0" smtClean="0"/>
              <a:t>Hielo</a:t>
            </a:r>
          </a:p>
        </p:txBody>
      </p:sp>
      <p:sp>
        <p:nvSpPr>
          <p:cNvPr id="53" name="30 Elipse"/>
          <p:cNvSpPr/>
          <p:nvPr/>
        </p:nvSpPr>
        <p:spPr>
          <a:xfrm>
            <a:off x="3644952" y="2062112"/>
            <a:ext cx="216000" cy="21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6 Elipse"/>
          <p:cNvSpPr/>
          <p:nvPr/>
        </p:nvSpPr>
        <p:spPr>
          <a:xfrm>
            <a:off x="1120628" y="4312886"/>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redondeado 33"/>
          <p:cNvSpPr/>
          <p:nvPr/>
        </p:nvSpPr>
        <p:spPr>
          <a:xfrm>
            <a:off x="6493566" y="4345114"/>
            <a:ext cx="4158355" cy="13779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s-AR" dirty="0" smtClean="0"/>
              <a:t>Finalmente la masa de agua es la masa de hielo derretido 20 g y la masa de vapor hecha agua 6,67 g quedando 3,33 g de vapor.</a:t>
            </a:r>
            <a:endParaRPr lang="es-AR" dirty="0"/>
          </a:p>
        </p:txBody>
      </p:sp>
      <p:sp>
        <p:nvSpPr>
          <p:cNvPr id="41" name="Rectángulo 40"/>
          <p:cNvSpPr/>
          <p:nvPr/>
        </p:nvSpPr>
        <p:spPr>
          <a:xfrm>
            <a:off x="11070329" y="116602"/>
            <a:ext cx="973343" cy="769441"/>
          </a:xfrm>
          <a:prstGeom prst="rect">
            <a:avLst/>
          </a:prstGeom>
          <a:noFill/>
        </p:spPr>
        <p:txBody>
          <a:bodyPr wrap="none" lIns="91440" tIns="45720" rIns="91440" bIns="45720">
            <a:spAutoFit/>
          </a:bodyPr>
          <a:lstStyle/>
          <a:p>
            <a:pPr algn="ctr"/>
            <a:r>
              <a:rPr lang="es-ES" sz="4400" b="0" cap="none" spc="0" smtClean="0">
                <a:ln w="0">
                  <a:solidFill>
                    <a:schemeClr val="bg1">
                      <a:lumMod val="85000"/>
                    </a:schemeClr>
                  </a:solidFill>
                </a:ln>
                <a:solidFill>
                  <a:schemeClr val="bg1">
                    <a:lumMod val="95000"/>
                  </a:schemeClr>
                </a:solidFill>
                <a:effectLst/>
              </a:rPr>
              <a:t>2/2</a:t>
            </a:r>
            <a:endParaRPr lang="es-ES" sz="4400" b="0" cap="none" spc="0" dirty="0">
              <a:ln w="0">
                <a:solidFill>
                  <a:schemeClr val="bg1">
                    <a:lumMod val="85000"/>
                  </a:schemeClr>
                </a:solidFill>
              </a:ln>
              <a:solidFill>
                <a:schemeClr val="bg1">
                  <a:lumMod val="95000"/>
                </a:schemeClr>
              </a:solidFill>
              <a:effectLst/>
            </a:endParaRPr>
          </a:p>
        </p:txBody>
      </p:sp>
      <mc:AlternateContent xmlns:mc="http://schemas.openxmlformats.org/markup-compatibility/2006" xmlns:a14="http://schemas.microsoft.com/office/drawing/2010/main">
        <mc:Choice Requires="a14">
          <p:sp>
            <p:nvSpPr>
              <p:cNvPr id="56" name="Rectángulo 55"/>
              <p:cNvSpPr/>
              <p:nvPr/>
            </p:nvSpPr>
            <p:spPr>
              <a:xfrm>
                <a:off x="5503237" y="1193148"/>
                <a:ext cx="3496470"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i="1" dirty="0" smtClean="0">
                              <a:solidFill>
                                <a:schemeClr val="tx1">
                                  <a:lumMod val="75000"/>
                                  <a:lumOff val="25000"/>
                                </a:schemeClr>
                              </a:solidFill>
                              <a:latin typeface="Cambria Math" panose="02040503050406030204" pitchFamily="18" charset="0"/>
                            </a:rPr>
                          </m:ctrlPr>
                        </m:sSubPr>
                        <m:e>
                          <m:sSub>
                            <m:sSubPr>
                              <m:ctrlPr>
                                <a:rPr lang="es-AR" sz="2000" i="1" dirty="0">
                                  <a:solidFill>
                                    <a:schemeClr val="tx1">
                                      <a:lumMod val="75000"/>
                                      <a:lumOff val="25000"/>
                                    </a:schemeClr>
                                  </a:solidFill>
                                  <a:latin typeface="Cambria Math" panose="02040503050406030204" pitchFamily="18" charset="0"/>
                                </a:rPr>
                              </m:ctrlPr>
                            </m:sSubPr>
                            <m:e>
                              <m:r>
                                <a:rPr lang="es-AR" sz="2000" i="1" dirty="0">
                                  <a:solidFill>
                                    <a:schemeClr val="tx1">
                                      <a:lumMod val="75000"/>
                                      <a:lumOff val="25000"/>
                                    </a:schemeClr>
                                  </a:solidFill>
                                  <a:latin typeface="Cambria Math" panose="02040503050406030204" pitchFamily="18" charset="0"/>
                                </a:rPr>
                                <m:t>𝑄</m:t>
                              </m:r>
                            </m:e>
                            <m:sub>
                              <m:r>
                                <a:rPr lang="es-AR" sz="2000" i="1" dirty="0">
                                  <a:solidFill>
                                    <a:schemeClr val="tx1">
                                      <a:lumMod val="75000"/>
                                      <a:lumOff val="25000"/>
                                    </a:schemeClr>
                                  </a:solidFill>
                                  <a:latin typeface="Cambria Math" panose="02040503050406030204" pitchFamily="18" charset="0"/>
                                </a:rPr>
                                <m:t>𝑓</m:t>
                              </m:r>
                            </m:sub>
                          </m:sSub>
                          <m:r>
                            <a:rPr lang="es-AR" sz="2000" b="0" i="1" dirty="0" smtClean="0">
                              <a:solidFill>
                                <a:schemeClr val="tx1">
                                  <a:lumMod val="75000"/>
                                  <a:lumOff val="25000"/>
                                </a:schemeClr>
                              </a:solidFill>
                              <a:latin typeface="Cambria Math" panose="02040503050406030204" pitchFamily="18" charset="0"/>
                            </a:rPr>
                            <m:t>+</m:t>
                          </m:r>
                          <m:r>
                            <a:rPr lang="es-AR" sz="2000" b="0" i="1" dirty="0">
                              <a:solidFill>
                                <a:schemeClr val="tx1">
                                  <a:lumMod val="75000"/>
                                  <a:lumOff val="25000"/>
                                </a:schemeClr>
                              </a:solidFill>
                              <a:latin typeface="Cambria Math" panose="02040503050406030204" pitchFamily="18" charset="0"/>
                            </a:rPr>
                            <m:t>𝑄</m:t>
                          </m:r>
                        </m:e>
                        <m:sub>
                          <m:r>
                            <a:rPr lang="es-AR" sz="2000" b="0" i="1" dirty="0" smtClean="0">
                              <a:solidFill>
                                <a:schemeClr val="tx1">
                                  <a:lumMod val="75000"/>
                                  <a:lumOff val="25000"/>
                                </a:schemeClr>
                              </a:solidFill>
                              <a:latin typeface="Cambria Math" panose="02040503050406030204" pitchFamily="18" charset="0"/>
                            </a:rPr>
                            <m:t>h𝑖𝑒𝑙𝑜</m:t>
                          </m:r>
                          <m:r>
                            <a:rPr lang="es-AR" sz="2000" b="0" i="1" dirty="0" smtClean="0">
                              <a:solidFill>
                                <a:schemeClr val="tx1">
                                  <a:lumMod val="75000"/>
                                  <a:lumOff val="25000"/>
                                </a:schemeClr>
                              </a:solidFill>
                              <a:latin typeface="Cambria Math" panose="02040503050406030204" pitchFamily="18" charset="0"/>
                            </a:rPr>
                            <m:t> </m:t>
                          </m:r>
                          <m:r>
                            <a:rPr lang="es-AR" sz="2000" b="0" i="1" dirty="0" smtClean="0">
                              <a:solidFill>
                                <a:schemeClr val="tx1">
                                  <a:lumMod val="75000"/>
                                  <a:lumOff val="25000"/>
                                </a:schemeClr>
                              </a:solidFill>
                              <a:latin typeface="Cambria Math" panose="02040503050406030204" pitchFamily="18" charset="0"/>
                            </a:rPr>
                            <m:t>𝑑𝑒𝑟𝑟𝑒𝑡𝑖𝑑𝑜</m:t>
                          </m:r>
                        </m:sub>
                      </m:sSub>
                      <m:r>
                        <a:rPr lang="es-AR" sz="2000" b="0" i="1" dirty="0" smtClean="0">
                          <a:solidFill>
                            <a:schemeClr val="tx1">
                              <a:lumMod val="75000"/>
                              <a:lumOff val="25000"/>
                            </a:schemeClr>
                          </a:solidFill>
                          <a:latin typeface="Cambria Math" panose="02040503050406030204" pitchFamily="18" charset="0"/>
                        </a:rPr>
                        <m:t>−</m:t>
                      </m:r>
                      <m:sSub>
                        <m:sSubPr>
                          <m:ctrlPr>
                            <a:rPr lang="es-AR" sz="2000" i="1" dirty="0">
                              <a:solidFill>
                                <a:schemeClr val="tx1">
                                  <a:lumMod val="75000"/>
                                  <a:lumOff val="25000"/>
                                </a:schemeClr>
                              </a:solidFill>
                              <a:latin typeface="Cambria Math" panose="02040503050406030204" pitchFamily="18" charset="0"/>
                            </a:rPr>
                          </m:ctrlPr>
                        </m:sSubPr>
                        <m:e>
                          <m:r>
                            <a:rPr lang="es-AR" sz="2000" i="1" dirty="0">
                              <a:solidFill>
                                <a:schemeClr val="tx1">
                                  <a:lumMod val="75000"/>
                                  <a:lumOff val="25000"/>
                                </a:schemeClr>
                              </a:solidFill>
                              <a:latin typeface="Cambria Math" panose="02040503050406030204" pitchFamily="18" charset="0"/>
                            </a:rPr>
                            <m:t>𝑄</m:t>
                          </m:r>
                        </m:e>
                        <m:sub>
                          <m:r>
                            <a:rPr lang="es-AR" sz="2000" i="1" dirty="0">
                              <a:solidFill>
                                <a:schemeClr val="tx1">
                                  <a:lumMod val="75000"/>
                                  <a:lumOff val="25000"/>
                                </a:schemeClr>
                              </a:solidFill>
                              <a:latin typeface="Cambria Math" panose="02040503050406030204" pitchFamily="18" charset="0"/>
                            </a:rPr>
                            <m:t>𝑣</m:t>
                          </m:r>
                        </m:sub>
                      </m:sSub>
                      <m:r>
                        <a:rPr lang="es-AR" sz="2000" b="0" i="1" dirty="0" smtClean="0">
                          <a:solidFill>
                            <a:schemeClr val="tx1">
                              <a:lumMod val="75000"/>
                              <a:lumOff val="25000"/>
                            </a:schemeClr>
                          </a:solidFill>
                          <a:latin typeface="Cambria Math" panose="02040503050406030204" pitchFamily="18" charset="0"/>
                        </a:rPr>
                        <m:t>=0</m:t>
                      </m:r>
                    </m:oMath>
                  </m:oMathPara>
                </a14:m>
                <a:endParaRPr lang="es-AR" sz="2000" dirty="0"/>
              </a:p>
            </p:txBody>
          </p:sp>
        </mc:Choice>
        <mc:Fallback xmlns="">
          <p:sp>
            <p:nvSpPr>
              <p:cNvPr id="56" name="Rectángulo 55"/>
              <p:cNvSpPr>
                <a:spLocks noRot="1" noChangeAspect="1" noMove="1" noResize="1" noEditPoints="1" noAdjustHandles="1" noChangeArrowheads="1" noChangeShapeType="1" noTextEdit="1"/>
              </p:cNvSpPr>
              <p:nvPr/>
            </p:nvSpPr>
            <p:spPr>
              <a:xfrm>
                <a:off x="5503237" y="1193148"/>
                <a:ext cx="3496470" cy="424732"/>
              </a:xfrm>
              <a:prstGeom prst="rect">
                <a:avLst/>
              </a:prstGeom>
              <a:blipFill rotWithShape="0">
                <a:blip r:embed="rId7"/>
                <a:stretch>
                  <a:fillRect b="-1014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7" name="Rectángulo 56"/>
              <p:cNvSpPr/>
              <p:nvPr/>
            </p:nvSpPr>
            <p:spPr>
              <a:xfrm>
                <a:off x="5503237" y="1947756"/>
                <a:ext cx="8502345" cy="64030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s-AR" sz="1600" i="1" dirty="0" smtClean="0">
                          <a:latin typeface="Cambria Math" panose="02040503050406030204" pitchFamily="18" charset="0"/>
                        </a:rPr>
                        <m:t>2</m:t>
                      </m:r>
                      <m:r>
                        <a:rPr lang="es-AR" sz="1600" b="0" i="1" dirty="0" smtClean="0">
                          <a:latin typeface="Cambria Math" panose="02040503050406030204" pitchFamily="18" charset="0"/>
                        </a:rPr>
                        <m:t>0 </m:t>
                      </m:r>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𝑔</m:t>
                          </m:r>
                        </m:e>
                      </m:d>
                      <m:r>
                        <a:rPr lang="es-AR" sz="1600" b="0" i="1" dirty="0" smtClean="0">
                          <a:latin typeface="Cambria Math" panose="02040503050406030204" pitchFamily="18" charset="0"/>
                        </a:rPr>
                        <m:t> </m:t>
                      </m:r>
                      <m:r>
                        <a:rPr lang="es-AR" sz="1600" i="1" dirty="0">
                          <a:latin typeface="Cambria Math" panose="02040503050406030204" pitchFamily="18" charset="0"/>
                        </a:rPr>
                        <m:t>80 </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a:latin typeface="Cambria Math" panose="02040503050406030204" pitchFamily="18" charset="0"/>
                                </a:rPr>
                                <m:t>𝑔</m:t>
                              </m:r>
                            </m:den>
                          </m:f>
                        </m:e>
                      </m:d>
                      <m:r>
                        <a:rPr lang="es-AR" sz="1600" b="0" i="1" dirty="0" smtClean="0">
                          <a:latin typeface="Cambria Math" panose="02040503050406030204" pitchFamily="18" charset="0"/>
                        </a:rPr>
                        <m:t>+</m:t>
                      </m:r>
                      <m:r>
                        <a:rPr lang="es-AR" sz="1600" i="1" dirty="0">
                          <a:latin typeface="Cambria Math" panose="02040503050406030204" pitchFamily="18" charset="0"/>
                        </a:rPr>
                        <m:t>20 </m:t>
                      </m:r>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𝑔</m:t>
                          </m:r>
                        </m:e>
                      </m:d>
                      <m:r>
                        <a:rPr lang="es-AR" sz="1600" b="0" i="1" dirty="0" smtClean="0">
                          <a:latin typeface="Cambria Math" panose="02040503050406030204" pitchFamily="18" charset="0"/>
                        </a:rPr>
                        <m:t> </m:t>
                      </m:r>
                      <m:r>
                        <a:rPr lang="es-AR" sz="1600" i="1" dirty="0">
                          <a:latin typeface="Cambria Math" panose="02040503050406030204" pitchFamily="18" charset="0"/>
                        </a:rPr>
                        <m:t>1</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err="1">
                                  <a:latin typeface="Cambria Math" panose="02040503050406030204" pitchFamily="18" charset="0"/>
                                </a:rPr>
                                <m:t>𝑔</m:t>
                              </m:r>
                              <m:r>
                                <a:rPr lang="es-AR" sz="1600" b="0" i="1" dirty="0" smtClean="0">
                                  <a:latin typeface="Cambria Math" panose="02040503050406030204" pitchFamily="18" charset="0"/>
                                </a:rPr>
                                <m:t> </m:t>
                              </m:r>
                              <m:r>
                                <a:rPr lang="es-AR" sz="1600" i="1" dirty="0">
                                  <a:latin typeface="Cambria Math" panose="02040503050406030204" pitchFamily="18" charset="0"/>
                                </a:rPr>
                                <m:t>°</m:t>
                              </m:r>
                              <m:r>
                                <a:rPr lang="es-AR" sz="1600" i="1" dirty="0" err="1">
                                  <a:latin typeface="Cambria Math" panose="02040503050406030204" pitchFamily="18" charset="0"/>
                                </a:rPr>
                                <m:t>𝐶</m:t>
                              </m:r>
                            </m:den>
                          </m:f>
                        </m:e>
                      </m:d>
                      <m:d>
                        <m:dPr>
                          <m:ctrlPr>
                            <a:rPr lang="es-AR" sz="1600" i="1" dirty="0">
                              <a:latin typeface="Cambria Math" panose="02040503050406030204" pitchFamily="18" charset="0"/>
                            </a:rPr>
                          </m:ctrlPr>
                        </m:dPr>
                        <m:e>
                          <m:r>
                            <a:rPr lang="es-AR" sz="1600" i="1" dirty="0" smtClean="0">
                              <a:solidFill>
                                <a:schemeClr val="tx1"/>
                              </a:solidFill>
                              <a:latin typeface="Cambria Math" panose="02040503050406030204" pitchFamily="18" charset="0"/>
                            </a:rPr>
                            <m:t>1</m:t>
                          </m:r>
                          <m:r>
                            <a:rPr lang="es-AR" sz="1600" b="0" i="1" dirty="0" smtClean="0">
                              <a:solidFill>
                                <a:schemeClr val="tx1"/>
                              </a:solidFill>
                              <a:latin typeface="Cambria Math" panose="02040503050406030204" pitchFamily="18" charset="0"/>
                            </a:rPr>
                            <m:t>00</m:t>
                          </m:r>
                          <m:r>
                            <a:rPr lang="es-AR" sz="1600" i="1" dirty="0">
                              <a:latin typeface="Cambria Math" panose="02040503050406030204" pitchFamily="18" charset="0"/>
                            </a:rPr>
                            <m:t>−0</m:t>
                          </m:r>
                        </m:e>
                      </m:d>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m:t>
                          </m:r>
                          <m:r>
                            <a:rPr lang="es-AR" sz="1600" i="1" dirty="0">
                              <a:latin typeface="Cambria Math" panose="02040503050406030204" pitchFamily="18" charset="0"/>
                            </a:rPr>
                            <m:t>𝐶</m:t>
                          </m:r>
                        </m:e>
                      </m:d>
                      <m:r>
                        <a:rPr lang="es-AR" sz="1600" b="0" i="0" dirty="0" smtClean="0">
                          <a:latin typeface="Cambria Math" panose="02040503050406030204" pitchFamily="18" charset="0"/>
                        </a:rPr>
                        <m:t>−</m:t>
                      </m:r>
                      <m:sSub>
                        <m:sSubPr>
                          <m:ctrlPr>
                            <a:rPr lang="es-AR" sz="1600" b="1" i="1" dirty="0" smtClean="0">
                              <a:solidFill>
                                <a:srgbClr val="FF0000"/>
                              </a:solidFill>
                              <a:latin typeface="Cambria Math" panose="02040503050406030204" pitchFamily="18" charset="0"/>
                            </a:rPr>
                          </m:ctrlPr>
                        </m:sSubPr>
                        <m:e>
                          <m:r>
                            <a:rPr lang="es-AR" sz="1600" b="1" i="1" dirty="0" smtClean="0">
                              <a:solidFill>
                                <a:srgbClr val="FF0000"/>
                              </a:solidFill>
                              <a:latin typeface="Cambria Math" panose="02040503050406030204" pitchFamily="18" charset="0"/>
                            </a:rPr>
                            <m:t>𝒎</m:t>
                          </m:r>
                        </m:e>
                        <m:sub>
                          <m:r>
                            <a:rPr lang="es-AR" sz="1600" b="1" i="1" dirty="0" smtClean="0">
                              <a:solidFill>
                                <a:srgbClr val="FF0000"/>
                              </a:solidFill>
                              <a:latin typeface="Cambria Math" panose="02040503050406030204" pitchFamily="18" charset="0"/>
                            </a:rPr>
                            <m:t>𝒗</m:t>
                          </m:r>
                        </m:sub>
                      </m:sSub>
                      <m:r>
                        <a:rPr lang="es-AR" sz="1600" b="0" i="1" dirty="0" smtClean="0">
                          <a:latin typeface="Cambria Math" panose="02040503050406030204" pitchFamily="18" charset="0"/>
                        </a:rPr>
                        <m:t> 540</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err="1">
                                  <a:latin typeface="Cambria Math" panose="02040503050406030204" pitchFamily="18" charset="0"/>
                                </a:rPr>
                                <m:t>𝑔</m:t>
                              </m:r>
                              <m:r>
                                <a:rPr lang="es-AR" sz="1600" i="1" dirty="0" smtClean="0">
                                  <a:latin typeface="Cambria Math" panose="02040503050406030204" pitchFamily="18" charset="0"/>
                                </a:rPr>
                                <m:t> </m:t>
                              </m:r>
                            </m:den>
                          </m:f>
                        </m:e>
                      </m:d>
                      <m:r>
                        <a:rPr lang="es-AR" sz="1600" b="0" i="0" dirty="0" smtClean="0">
                          <a:latin typeface="Cambria Math" panose="02040503050406030204" pitchFamily="18" charset="0"/>
                        </a:rPr>
                        <m:t>=0</m:t>
                      </m:r>
                    </m:oMath>
                  </m:oMathPara>
                </a14:m>
                <a:endParaRPr lang="es-AR" sz="1600" dirty="0"/>
              </a:p>
            </p:txBody>
          </p:sp>
        </mc:Choice>
        <mc:Fallback xmlns="">
          <p:sp>
            <p:nvSpPr>
              <p:cNvPr id="57" name="Rectángulo 56"/>
              <p:cNvSpPr>
                <a:spLocks noRot="1" noChangeAspect="1" noMove="1" noResize="1" noEditPoints="1" noAdjustHandles="1" noChangeArrowheads="1" noChangeShapeType="1" noTextEdit="1"/>
              </p:cNvSpPr>
              <p:nvPr/>
            </p:nvSpPr>
            <p:spPr>
              <a:xfrm>
                <a:off x="5503237" y="1947756"/>
                <a:ext cx="8502345" cy="640303"/>
              </a:xfrm>
              <a:prstGeom prst="rect">
                <a:avLst/>
              </a:prstGeom>
              <a:blipFill rotWithShape="0">
                <a:blip r:embed="rId8"/>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8" name="Rectángulo 57"/>
              <p:cNvSpPr/>
              <p:nvPr/>
            </p:nvSpPr>
            <p:spPr>
              <a:xfrm>
                <a:off x="5503237" y="2917935"/>
                <a:ext cx="8502345" cy="101072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s-AR" sz="1600" b="1" i="1" dirty="0" smtClean="0">
                              <a:solidFill>
                                <a:srgbClr val="FF0000"/>
                              </a:solidFill>
                              <a:latin typeface="Cambria Math" panose="02040503050406030204" pitchFamily="18" charset="0"/>
                            </a:rPr>
                          </m:ctrlPr>
                        </m:sSubPr>
                        <m:e>
                          <m:r>
                            <a:rPr lang="es-AR" sz="1600" b="1" i="1" dirty="0">
                              <a:solidFill>
                                <a:srgbClr val="FF0000"/>
                              </a:solidFill>
                              <a:latin typeface="Cambria Math" panose="02040503050406030204" pitchFamily="18" charset="0"/>
                            </a:rPr>
                            <m:t>𝒎</m:t>
                          </m:r>
                        </m:e>
                        <m:sub>
                          <m:r>
                            <a:rPr lang="es-AR" sz="1600" b="1" i="1" dirty="0">
                              <a:solidFill>
                                <a:srgbClr val="FF0000"/>
                              </a:solidFill>
                              <a:latin typeface="Cambria Math" panose="02040503050406030204" pitchFamily="18" charset="0"/>
                            </a:rPr>
                            <m:t>𝒗</m:t>
                          </m:r>
                        </m:sub>
                      </m:sSub>
                      <m:r>
                        <a:rPr lang="es-AR" sz="1600" b="0" i="1" dirty="0" smtClean="0">
                          <a:solidFill>
                            <a:srgbClr val="FF0000"/>
                          </a:solidFill>
                          <a:latin typeface="Cambria Math" panose="02040503050406030204" pitchFamily="18" charset="0"/>
                        </a:rPr>
                        <m:t>=</m:t>
                      </m:r>
                      <m:f>
                        <m:fPr>
                          <m:ctrlPr>
                            <a:rPr lang="es-AR" sz="1600" i="1" dirty="0" smtClean="0">
                              <a:latin typeface="Cambria Math" panose="02040503050406030204" pitchFamily="18" charset="0"/>
                            </a:rPr>
                          </m:ctrlPr>
                        </m:fPr>
                        <m:num>
                          <m:r>
                            <a:rPr lang="es-AR" sz="1600" i="1" dirty="0">
                              <a:latin typeface="Cambria Math" panose="02040503050406030204" pitchFamily="18" charset="0"/>
                            </a:rPr>
                            <m:t>20 </m:t>
                          </m:r>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𝑔</m:t>
                              </m:r>
                            </m:e>
                          </m:d>
                          <m:r>
                            <a:rPr lang="es-AR" sz="1600" i="1" dirty="0">
                              <a:latin typeface="Cambria Math" panose="02040503050406030204" pitchFamily="18" charset="0"/>
                            </a:rPr>
                            <m:t> 80 </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a:latin typeface="Cambria Math" panose="02040503050406030204" pitchFamily="18" charset="0"/>
                                    </a:rPr>
                                    <m:t>𝑔</m:t>
                                  </m:r>
                                </m:den>
                              </m:f>
                            </m:e>
                          </m:d>
                          <m:r>
                            <a:rPr lang="es-AR" sz="1600" i="1" dirty="0">
                              <a:latin typeface="Cambria Math" panose="02040503050406030204" pitchFamily="18" charset="0"/>
                            </a:rPr>
                            <m:t>+20 </m:t>
                          </m:r>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𝑔</m:t>
                              </m:r>
                            </m:e>
                          </m:d>
                          <m:r>
                            <a:rPr lang="es-AR" sz="1600" i="1" dirty="0">
                              <a:latin typeface="Cambria Math" panose="02040503050406030204" pitchFamily="18" charset="0"/>
                            </a:rPr>
                            <m:t> 1</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err="1">
                                      <a:latin typeface="Cambria Math" panose="02040503050406030204" pitchFamily="18" charset="0"/>
                                    </a:rPr>
                                    <m:t>𝑔</m:t>
                                  </m:r>
                                  <m:r>
                                    <a:rPr lang="es-AR" sz="1600" i="1" dirty="0">
                                      <a:latin typeface="Cambria Math" panose="02040503050406030204" pitchFamily="18" charset="0"/>
                                    </a:rPr>
                                    <m:t> °</m:t>
                                  </m:r>
                                  <m:r>
                                    <a:rPr lang="es-AR" sz="1600" i="1" dirty="0" err="1">
                                      <a:latin typeface="Cambria Math" panose="02040503050406030204" pitchFamily="18" charset="0"/>
                                    </a:rPr>
                                    <m:t>𝐶</m:t>
                                  </m:r>
                                </m:den>
                              </m:f>
                            </m:e>
                          </m:d>
                          <m:d>
                            <m:dPr>
                              <m:ctrlPr>
                                <a:rPr lang="es-AR" sz="1600" i="1" dirty="0">
                                  <a:latin typeface="Cambria Math" panose="02040503050406030204" pitchFamily="18" charset="0"/>
                                </a:rPr>
                              </m:ctrlPr>
                            </m:dPr>
                            <m:e>
                              <m:r>
                                <a:rPr lang="es-AR" sz="1600" i="1" dirty="0">
                                  <a:latin typeface="Cambria Math" panose="02040503050406030204" pitchFamily="18" charset="0"/>
                                </a:rPr>
                                <m:t>100−0</m:t>
                              </m:r>
                            </m:e>
                          </m:d>
                          <m:d>
                            <m:dPr>
                              <m:begChr m:val="["/>
                              <m:endChr m:val="]"/>
                              <m:ctrlPr>
                                <a:rPr lang="es-AR" sz="1600" i="1" dirty="0">
                                  <a:latin typeface="Cambria Math" panose="02040503050406030204" pitchFamily="18" charset="0"/>
                                </a:rPr>
                              </m:ctrlPr>
                            </m:dPr>
                            <m:e>
                              <m:r>
                                <a:rPr lang="es-AR" sz="1600" i="1" dirty="0">
                                  <a:latin typeface="Cambria Math" panose="02040503050406030204" pitchFamily="18" charset="0"/>
                                </a:rPr>
                                <m:t>°</m:t>
                              </m:r>
                              <m:r>
                                <a:rPr lang="es-AR" sz="1600" i="1" dirty="0">
                                  <a:latin typeface="Cambria Math" panose="02040503050406030204" pitchFamily="18" charset="0"/>
                                </a:rPr>
                                <m:t>𝐶</m:t>
                              </m:r>
                            </m:e>
                          </m:d>
                        </m:num>
                        <m:den>
                          <m:r>
                            <a:rPr lang="es-AR" sz="1600" i="1" dirty="0">
                              <a:latin typeface="Cambria Math" panose="02040503050406030204" pitchFamily="18" charset="0"/>
                            </a:rPr>
                            <m:t>540</m:t>
                          </m:r>
                          <m:d>
                            <m:dPr>
                              <m:begChr m:val="["/>
                              <m:endChr m:val="]"/>
                              <m:ctrlPr>
                                <a:rPr lang="es-AR" sz="1600" i="1" dirty="0">
                                  <a:latin typeface="Cambria Math" panose="02040503050406030204" pitchFamily="18" charset="0"/>
                                </a:rPr>
                              </m:ctrlPr>
                            </m:dPr>
                            <m:e>
                              <m:f>
                                <m:fPr>
                                  <m:ctrlPr>
                                    <a:rPr lang="es-AR" sz="1600" i="1" dirty="0">
                                      <a:latin typeface="Cambria Math" panose="02040503050406030204" pitchFamily="18" charset="0"/>
                                    </a:rPr>
                                  </m:ctrlPr>
                                </m:fPr>
                                <m:num>
                                  <m:r>
                                    <a:rPr lang="es-AR" sz="1600" i="1" dirty="0">
                                      <a:latin typeface="Cambria Math" panose="02040503050406030204" pitchFamily="18" charset="0"/>
                                    </a:rPr>
                                    <m:t>𝑐𝑎𝑙</m:t>
                                  </m:r>
                                </m:num>
                                <m:den>
                                  <m:r>
                                    <a:rPr lang="es-AR" sz="1600" i="1" dirty="0" err="1">
                                      <a:latin typeface="Cambria Math" panose="02040503050406030204" pitchFamily="18" charset="0"/>
                                    </a:rPr>
                                    <m:t>𝑔</m:t>
                                  </m:r>
                                  <m:r>
                                    <a:rPr lang="es-AR" sz="1600" i="1" dirty="0">
                                      <a:latin typeface="Cambria Math" panose="02040503050406030204" pitchFamily="18" charset="0"/>
                                    </a:rPr>
                                    <m:t> </m:t>
                                  </m:r>
                                </m:den>
                              </m:f>
                            </m:e>
                          </m:d>
                          <m:r>
                            <m:rPr>
                              <m:nor/>
                            </m:rPr>
                            <a:rPr lang="es-AR" sz="1600" dirty="0"/>
                            <m:t> </m:t>
                          </m:r>
                        </m:den>
                      </m:f>
                      <m:r>
                        <a:rPr lang="es-AR" sz="1600" b="0" i="0" dirty="0" smtClean="0">
                          <a:latin typeface="Cambria Math" panose="02040503050406030204" pitchFamily="18" charset="0"/>
                        </a:rPr>
                        <m:t>=6,67 [</m:t>
                      </m:r>
                      <m:r>
                        <m:rPr>
                          <m:sty m:val="p"/>
                        </m:rPr>
                        <a:rPr lang="es-AR" sz="1600" b="0" i="0" dirty="0" smtClean="0">
                          <a:latin typeface="Cambria Math" panose="02040503050406030204" pitchFamily="18" charset="0"/>
                        </a:rPr>
                        <m:t>g</m:t>
                      </m:r>
                      <m:r>
                        <a:rPr lang="es-AR" sz="1600" b="0" i="0" dirty="0" smtClean="0">
                          <a:latin typeface="Cambria Math" panose="02040503050406030204" pitchFamily="18" charset="0"/>
                        </a:rPr>
                        <m:t>]</m:t>
                      </m:r>
                    </m:oMath>
                  </m:oMathPara>
                </a14:m>
                <a:endParaRPr lang="es-AR" sz="1600" dirty="0"/>
              </a:p>
            </p:txBody>
          </p:sp>
        </mc:Choice>
        <mc:Fallback xmlns="">
          <p:sp>
            <p:nvSpPr>
              <p:cNvPr id="58" name="Rectángulo 57"/>
              <p:cNvSpPr>
                <a:spLocks noRot="1" noChangeAspect="1" noMove="1" noResize="1" noEditPoints="1" noAdjustHandles="1" noChangeArrowheads="1" noChangeShapeType="1" noTextEdit="1"/>
              </p:cNvSpPr>
              <p:nvPr/>
            </p:nvSpPr>
            <p:spPr>
              <a:xfrm>
                <a:off x="5503237" y="2917935"/>
                <a:ext cx="8502345" cy="1010726"/>
              </a:xfrm>
              <a:prstGeom prst="rect">
                <a:avLst/>
              </a:prstGeom>
              <a:blipFill rotWithShape="0">
                <a:blip r:embed="rId9"/>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69775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4" fill="hold" nodeType="withEffect">
                                  <p:stCondLst>
                                    <p:cond delay="20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600"/>
                                        <p:tgtEl>
                                          <p:spTgt spid="10"/>
                                        </p:tgtEl>
                                      </p:cBhvr>
                                    </p:animEffect>
                                  </p:childTnLst>
                                </p:cTn>
                              </p:par>
                              <p:par>
                                <p:cTn id="11" presetID="22" presetClass="entr" presetSubtype="4" fill="hold" nodeType="withEffect">
                                  <p:stCondLst>
                                    <p:cond delay="60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700"/>
                                        <p:tgtEl>
                                          <p:spTgt spid="16"/>
                                        </p:tgtEl>
                                      </p:cBhvr>
                                    </p:animEffect>
                                  </p:childTnLst>
                                </p:cTn>
                              </p:par>
                              <p:par>
                                <p:cTn id="14" presetID="10" presetClass="entr" presetSubtype="0" fill="hold" grpId="0" nodeType="withEffect">
                                  <p:stCondLst>
                                    <p:cond delay="12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22" presetClass="entr" presetSubtype="4" fill="hold" nodeType="withEffect">
                                  <p:stCondLst>
                                    <p:cond delay="20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600"/>
                                        <p:tgtEl>
                                          <p:spTgt spid="44"/>
                                        </p:tgtEl>
                                      </p:cBhvr>
                                    </p:animEffect>
                                  </p:childTnLst>
                                </p:cTn>
                              </p:par>
                              <p:par>
                                <p:cTn id="32" presetID="22" presetClass="entr" presetSubtype="4" fill="hold" nodeType="withEffect">
                                  <p:stCondLst>
                                    <p:cond delay="60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700"/>
                                        <p:tgtEl>
                                          <p:spTgt spid="45"/>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30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120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left)">
                                      <p:cBhvr>
                                        <p:cTn id="51" dur="500"/>
                                        <p:tgtEl>
                                          <p:spTgt spid="5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left)">
                                      <p:cBhvr>
                                        <p:cTn id="54" dur="500"/>
                                        <p:tgtEl>
                                          <p:spTgt spid="57"/>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left)">
                                      <p:cBhvr>
                                        <p:cTn id="5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1" grpId="0" animBg="1"/>
      <p:bldP spid="43" grpId="0" animBg="1"/>
      <p:bldP spid="48" grpId="0" animBg="1"/>
      <p:bldP spid="49" grpId="0" animBg="1"/>
      <p:bldP spid="51" grpId="0" animBg="1"/>
      <p:bldP spid="53" grpId="0" animBg="1"/>
      <p:bldP spid="56" grpId="0"/>
      <p:bldP spid="57" grpId="0"/>
      <p:bldP spid="5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Conector recto 38"/>
          <p:cNvCxnSpPr/>
          <p:nvPr/>
        </p:nvCxnSpPr>
        <p:spPr>
          <a:xfrm>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9" name="Picture 5" descr="Tema 2. Estados de agregación de la materia."/>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brightnessContrast bright="20000" contrast="-20000"/>
                    </a14:imgEffect>
                  </a14:imgLayer>
                </a14:imgProps>
              </a:ext>
            </a:extLst>
          </a:blip>
          <a:srcRect r="18292" b="6891"/>
          <a:stretch/>
        </p:blipFill>
        <p:spPr bwMode="auto">
          <a:xfrm>
            <a:off x="389761" y="1885716"/>
            <a:ext cx="4117803" cy="4169159"/>
          </a:xfrm>
          <a:prstGeom prst="rect">
            <a:avLst/>
          </a:prstGeom>
          <a:noFill/>
        </p:spPr>
      </p:pic>
      <p:cxnSp>
        <p:nvCxnSpPr>
          <p:cNvPr id="10" name="9 Conector recto"/>
          <p:cNvCxnSpPr/>
          <p:nvPr/>
        </p:nvCxnSpPr>
        <p:spPr>
          <a:xfrm flipV="1">
            <a:off x="1187340" y="5225965"/>
            <a:ext cx="442371" cy="36280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1587797" y="5225963"/>
            <a:ext cx="662735" cy="672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2957700" y="4035528"/>
            <a:ext cx="684779" cy="369332"/>
          </a:xfrm>
          <a:prstGeom prst="rect">
            <a:avLst/>
          </a:prstGeom>
          <a:solidFill>
            <a:schemeClr val="bg1"/>
          </a:solidFill>
        </p:spPr>
        <p:txBody>
          <a:bodyPr wrap="square" rtlCol="0">
            <a:spAutoFit/>
          </a:bodyPr>
          <a:lstStyle/>
          <a:p>
            <a:r>
              <a:rPr lang="es-AR" dirty="0" smtClean="0"/>
              <a:t>Q</a:t>
            </a:r>
            <a:r>
              <a:rPr lang="es-AR" baseline="-25000" dirty="0" smtClean="0"/>
              <a:t>h2o1</a:t>
            </a:r>
            <a:endParaRPr lang="es-ES" baseline="-25000" dirty="0"/>
          </a:p>
        </p:txBody>
      </p:sp>
      <p:sp>
        <p:nvSpPr>
          <p:cNvPr id="26" name="25 CuadroTexto"/>
          <p:cNvSpPr txBox="1"/>
          <p:nvPr/>
        </p:nvSpPr>
        <p:spPr>
          <a:xfrm>
            <a:off x="1289612" y="5542053"/>
            <a:ext cx="947269" cy="369332"/>
          </a:xfrm>
          <a:prstGeom prst="rect">
            <a:avLst/>
          </a:prstGeom>
          <a:noFill/>
        </p:spPr>
        <p:txBody>
          <a:bodyPr wrap="square" rtlCol="0">
            <a:spAutoFit/>
          </a:bodyPr>
          <a:lstStyle/>
          <a:p>
            <a:r>
              <a:rPr lang="es-AR" dirty="0" smtClean="0"/>
              <a:t>Q</a:t>
            </a:r>
            <a:r>
              <a:rPr lang="es-AR" baseline="-25000" dirty="0" smtClean="0"/>
              <a:t>h1</a:t>
            </a:r>
            <a:endParaRPr lang="es-ES" baseline="-25000" dirty="0"/>
          </a:p>
        </p:txBody>
      </p:sp>
      <p:sp>
        <p:nvSpPr>
          <p:cNvPr id="27" name="26 CuadroTexto"/>
          <p:cNvSpPr txBox="1"/>
          <p:nvPr/>
        </p:nvSpPr>
        <p:spPr>
          <a:xfrm>
            <a:off x="3812982" y="2488098"/>
            <a:ext cx="512064" cy="369332"/>
          </a:xfrm>
          <a:prstGeom prst="rect">
            <a:avLst/>
          </a:prstGeom>
          <a:solidFill>
            <a:schemeClr val="bg1"/>
          </a:solidFill>
        </p:spPr>
        <p:txBody>
          <a:bodyPr wrap="square" rtlCol="0">
            <a:spAutoFit/>
          </a:bodyPr>
          <a:lstStyle/>
          <a:p>
            <a:r>
              <a:rPr lang="es-AR" dirty="0" smtClean="0"/>
              <a:t>Q</a:t>
            </a:r>
            <a:r>
              <a:rPr lang="es-AR" baseline="-25000" dirty="0" smtClean="0"/>
              <a:t>v</a:t>
            </a:r>
            <a:endParaRPr lang="es-ES" baseline="-25000" dirty="0"/>
          </a:p>
        </p:txBody>
      </p:sp>
      <mc:AlternateContent xmlns:mc="http://schemas.openxmlformats.org/markup-compatibility/2006" xmlns:a14="http://schemas.microsoft.com/office/drawing/2010/main">
        <mc:Choice Requires="a14">
          <p:sp>
            <p:nvSpPr>
              <p:cNvPr id="19" name="8 CuadroTexto"/>
              <p:cNvSpPr txBox="1"/>
              <p:nvPr/>
            </p:nvSpPr>
            <p:spPr>
              <a:xfrm>
                <a:off x="125577" y="1008415"/>
                <a:ext cx="11698532" cy="707886"/>
              </a:xfrm>
              <a:prstGeom prst="rect">
                <a:avLst/>
              </a:prstGeom>
              <a:noFill/>
            </p:spPr>
            <p:txBody>
              <a:bodyPr wrap="square" rtlCol="0">
                <a:spAutoFit/>
              </a:bodyPr>
              <a:lstStyle/>
              <a:p>
                <a:pPr lvl="0"/>
                <a:r>
                  <a:rPr lang="es-AR" sz="2000" dirty="0" smtClean="0"/>
                  <a:t>En </a:t>
                </a:r>
                <a:r>
                  <a:rPr lang="es-AR" sz="2000" dirty="0"/>
                  <a:t>un calorímetro cuyo equivalente en agua </a:t>
                </a:r>
                <a14:m>
                  <m:oMath xmlns:m="http://schemas.openxmlformats.org/officeDocument/2006/math">
                    <m:r>
                      <a:rPr lang="es-AR" sz="2000" b="1" i="1">
                        <a:latin typeface="Cambria Math" panose="02040503050406030204" pitchFamily="18" charset="0"/>
                      </a:rPr>
                      <m:t>𝝅</m:t>
                    </m:r>
                  </m:oMath>
                </a14:m>
                <a:r>
                  <a:rPr lang="es-AR" sz="2000" b="1" dirty="0"/>
                  <a:t> es </a:t>
                </a:r>
                <a:r>
                  <a:rPr lang="es-AR" sz="2000" dirty="0"/>
                  <a:t>despreciable, se mezclan </a:t>
                </a:r>
                <a:r>
                  <a:rPr lang="es-AR" sz="2000" b="1" dirty="0"/>
                  <a:t>200 [g]</a:t>
                </a:r>
                <a:r>
                  <a:rPr lang="es-AR" sz="2000" dirty="0"/>
                  <a:t> de vapor de agua a una temperatura de 100</a:t>
                </a:r>
                <a:r>
                  <a:rPr lang="es-AR" sz="2000" b="1" dirty="0"/>
                  <a:t> [°C]</a:t>
                </a:r>
                <a:r>
                  <a:rPr lang="es-AR" sz="2000" dirty="0"/>
                  <a:t> y  </a:t>
                </a:r>
                <a:r>
                  <a:rPr lang="es-AR" sz="2000" b="1" dirty="0"/>
                  <a:t>690 [g]</a:t>
                </a:r>
                <a:r>
                  <a:rPr lang="es-AR" sz="2000" dirty="0"/>
                  <a:t> de hielo a una temperatura de -</a:t>
                </a:r>
                <a:r>
                  <a:rPr lang="es-AR" sz="2000" b="1" dirty="0"/>
                  <a:t>5 [°C</a:t>
                </a:r>
                <a:r>
                  <a:rPr lang="es-AR" sz="2000" b="1" dirty="0" smtClean="0"/>
                  <a:t>]</a:t>
                </a:r>
                <a:r>
                  <a:rPr lang="es-AR" sz="2000" dirty="0" smtClean="0"/>
                  <a:t>. Calcular la temperatura de equilibrio.</a:t>
                </a:r>
                <a:endParaRPr lang="es-AR" sz="2000" dirty="0"/>
              </a:p>
            </p:txBody>
          </p:sp>
        </mc:Choice>
        <mc:Fallback xmlns="">
          <p:sp>
            <p:nvSpPr>
              <p:cNvPr id="19" name="8 CuadroTexto"/>
              <p:cNvSpPr txBox="1">
                <a:spLocks noRot="1" noChangeAspect="1" noMove="1" noResize="1" noEditPoints="1" noAdjustHandles="1" noChangeArrowheads="1" noChangeShapeType="1" noTextEdit="1"/>
              </p:cNvSpPr>
              <p:nvPr/>
            </p:nvSpPr>
            <p:spPr>
              <a:xfrm>
                <a:off x="125577" y="1008415"/>
                <a:ext cx="11698532" cy="707886"/>
              </a:xfrm>
              <a:prstGeom prst="rect">
                <a:avLst/>
              </a:prstGeom>
              <a:blipFill rotWithShape="0">
                <a:blip r:embed="rId4"/>
                <a:stretch>
                  <a:fillRect l="-573" t="-4274" b="-13675"/>
                </a:stretch>
              </a:blipFill>
            </p:spPr>
            <p:txBody>
              <a:bodyPr/>
              <a:lstStyle/>
              <a:p>
                <a:r>
                  <a:rPr lang="es-ES">
                    <a:noFill/>
                  </a:rPr>
                  <a:t> </a:t>
                </a:r>
              </a:p>
            </p:txBody>
          </p:sp>
        </mc:Fallback>
      </mc:AlternateContent>
      <p:sp>
        <p:nvSpPr>
          <p:cNvPr id="33" name="27 CuadroTexto"/>
          <p:cNvSpPr txBox="1"/>
          <p:nvPr/>
        </p:nvSpPr>
        <p:spPr>
          <a:xfrm>
            <a:off x="759203" y="5253476"/>
            <a:ext cx="592169" cy="307777"/>
          </a:xfrm>
          <a:prstGeom prst="rect">
            <a:avLst/>
          </a:prstGeom>
          <a:noFill/>
        </p:spPr>
        <p:txBody>
          <a:bodyPr wrap="square" rtlCol="0">
            <a:spAutoFit/>
          </a:bodyPr>
          <a:lstStyle/>
          <a:p>
            <a:r>
              <a:rPr lang="es-AR" sz="1400" dirty="0" smtClean="0"/>
              <a:t>Hielo</a:t>
            </a:r>
          </a:p>
        </p:txBody>
      </p:sp>
      <p:sp>
        <p:nvSpPr>
          <p:cNvPr id="38"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Ejemplo 5 – con cambio de fase??</a:t>
            </a:r>
            <a:endParaRPr lang="es-AR" sz="4000" dirty="0"/>
          </a:p>
        </p:txBody>
      </p:sp>
      <p:sp>
        <p:nvSpPr>
          <p:cNvPr id="28" name="Rectángulo 27"/>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
        <p:nvSpPr>
          <p:cNvPr id="7" name="6 Elipse"/>
          <p:cNvSpPr/>
          <p:nvPr/>
        </p:nvSpPr>
        <p:spPr>
          <a:xfrm>
            <a:off x="1016618" y="5510719"/>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7 CuadroTexto"/>
          <p:cNvSpPr txBox="1"/>
          <p:nvPr/>
        </p:nvSpPr>
        <p:spPr>
          <a:xfrm>
            <a:off x="449579" y="5457959"/>
            <a:ext cx="325259" cy="261610"/>
          </a:xfrm>
          <a:prstGeom prst="rect">
            <a:avLst/>
          </a:prstGeom>
          <a:noFill/>
        </p:spPr>
        <p:txBody>
          <a:bodyPr wrap="square" rtlCol="0">
            <a:spAutoFit/>
          </a:bodyPr>
          <a:lstStyle/>
          <a:p>
            <a:r>
              <a:rPr lang="es-AR" sz="1100" dirty="0" smtClean="0"/>
              <a:t>-5</a:t>
            </a:r>
          </a:p>
        </p:txBody>
      </p:sp>
      <p:cxnSp>
        <p:nvCxnSpPr>
          <p:cNvPr id="34" name="17 Conector recto"/>
          <p:cNvCxnSpPr/>
          <p:nvPr/>
        </p:nvCxnSpPr>
        <p:spPr>
          <a:xfrm flipH="1">
            <a:off x="2213925" y="3970295"/>
            <a:ext cx="844341" cy="126238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7" name="27 CuadroTexto"/>
          <p:cNvSpPr txBox="1"/>
          <p:nvPr/>
        </p:nvSpPr>
        <p:spPr>
          <a:xfrm>
            <a:off x="1031665" y="4876825"/>
            <a:ext cx="1112263" cy="307777"/>
          </a:xfrm>
          <a:prstGeom prst="rect">
            <a:avLst/>
          </a:prstGeom>
          <a:solidFill>
            <a:schemeClr val="bg1"/>
          </a:solidFill>
        </p:spPr>
        <p:txBody>
          <a:bodyPr wrap="square" rtlCol="0">
            <a:spAutoFit/>
          </a:bodyPr>
          <a:lstStyle/>
          <a:p>
            <a:r>
              <a:rPr lang="es-AR" sz="1400" dirty="0" smtClean="0"/>
              <a:t>Hielo + Agua</a:t>
            </a:r>
          </a:p>
        </p:txBody>
      </p:sp>
      <p:cxnSp>
        <p:nvCxnSpPr>
          <p:cNvPr id="44" name="17 Conector recto"/>
          <p:cNvCxnSpPr>
            <a:stCxn id="21" idx="6"/>
          </p:cNvCxnSpPr>
          <p:nvPr/>
        </p:nvCxnSpPr>
        <p:spPr>
          <a:xfrm flipH="1">
            <a:off x="3757095" y="2939163"/>
            <a:ext cx="765338" cy="2022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20 Elipse"/>
          <p:cNvSpPr/>
          <p:nvPr/>
        </p:nvSpPr>
        <p:spPr>
          <a:xfrm>
            <a:off x="4306433" y="2831163"/>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25 CuadroTexto"/>
          <p:cNvSpPr txBox="1"/>
          <p:nvPr/>
        </p:nvSpPr>
        <p:spPr>
          <a:xfrm>
            <a:off x="1763246" y="5227635"/>
            <a:ext cx="947269" cy="369332"/>
          </a:xfrm>
          <a:prstGeom prst="rect">
            <a:avLst/>
          </a:prstGeom>
          <a:noFill/>
        </p:spPr>
        <p:txBody>
          <a:bodyPr wrap="square" rtlCol="0">
            <a:spAutoFit/>
          </a:bodyPr>
          <a:lstStyle/>
          <a:p>
            <a:r>
              <a:rPr lang="es-AR" dirty="0" err="1" smtClean="0"/>
              <a:t>Q</a:t>
            </a:r>
            <a:r>
              <a:rPr lang="es-AR" baseline="-25000" dirty="0" err="1"/>
              <a:t>f</a:t>
            </a:r>
            <a:endParaRPr lang="es-ES" baseline="-25000" dirty="0"/>
          </a:p>
        </p:txBody>
      </p:sp>
      <p:sp>
        <p:nvSpPr>
          <p:cNvPr id="47" name="24 CuadroTexto"/>
          <p:cNvSpPr txBox="1"/>
          <p:nvPr/>
        </p:nvSpPr>
        <p:spPr>
          <a:xfrm>
            <a:off x="2910668" y="2776676"/>
            <a:ext cx="693794" cy="369332"/>
          </a:xfrm>
          <a:prstGeom prst="rect">
            <a:avLst/>
          </a:prstGeom>
          <a:solidFill>
            <a:schemeClr val="bg1"/>
          </a:solidFill>
        </p:spPr>
        <p:txBody>
          <a:bodyPr wrap="square" rtlCol="0">
            <a:spAutoFit/>
          </a:bodyPr>
          <a:lstStyle/>
          <a:p>
            <a:r>
              <a:rPr lang="es-AR" dirty="0" smtClean="0"/>
              <a:t>Q</a:t>
            </a:r>
            <a:r>
              <a:rPr lang="es-AR" baseline="-25000" dirty="0" smtClean="0"/>
              <a:t>h2o2</a:t>
            </a:r>
            <a:endParaRPr lang="es-ES" baseline="-25000" dirty="0"/>
          </a:p>
        </p:txBody>
      </p:sp>
      <p:cxnSp>
        <p:nvCxnSpPr>
          <p:cNvPr id="18" name="17 Conector recto"/>
          <p:cNvCxnSpPr/>
          <p:nvPr/>
        </p:nvCxnSpPr>
        <p:spPr>
          <a:xfrm flipH="1">
            <a:off x="3084918" y="2935030"/>
            <a:ext cx="672176" cy="98965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1" name="30 Elipse"/>
          <p:cNvSpPr/>
          <p:nvPr/>
        </p:nvSpPr>
        <p:spPr>
          <a:xfrm>
            <a:off x="2957701" y="3836382"/>
            <a:ext cx="216000" cy="216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49" name="2 Marcador de contenido"/>
              <p:cNvSpPr txBox="1">
                <a:spLocks/>
              </p:cNvSpPr>
              <p:nvPr/>
            </p:nvSpPr>
            <p:spPr>
              <a:xfrm>
                <a:off x="5974843" y="2672764"/>
                <a:ext cx="4637067" cy="507322"/>
              </a:xfrm>
              <a:prstGeom prst="rect">
                <a:avLst/>
              </a:prstGeom>
            </p:spPr>
            <p:txBody>
              <a:bodyPr vert="horz" lIns="0" tIns="45720" rIns="0" bIns="45720" rtlCol="0">
                <a:normAutofit fontScale="92500"/>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14:m>
                  <m:oMath xmlns:m="http://schemas.openxmlformats.org/officeDocument/2006/math">
                    <m:r>
                      <a:rPr lang="es-AR" sz="2000" b="1" i="1" dirty="0" smtClean="0">
                        <a:solidFill>
                          <a:schemeClr val="tx1">
                            <a:lumMod val="75000"/>
                            <a:lumOff val="25000"/>
                          </a:schemeClr>
                        </a:solidFill>
                        <a:latin typeface="Cambria Math" panose="02040503050406030204" pitchFamily="18" charset="0"/>
                      </a:rPr>
                      <m:t>𝜮</m:t>
                    </m:r>
                    <m:r>
                      <a:rPr lang="es-AR" sz="2000" b="1" i="1" dirty="0" smtClean="0">
                        <a:solidFill>
                          <a:schemeClr val="tx1">
                            <a:lumMod val="75000"/>
                            <a:lumOff val="25000"/>
                          </a:schemeClr>
                        </a:solidFill>
                        <a:latin typeface="Cambria Math" panose="02040503050406030204" pitchFamily="18" charset="0"/>
                      </a:rPr>
                      <m:t>𝑸</m:t>
                    </m:r>
                    <m:r>
                      <a:rPr lang="es-AR" sz="2000" b="1" i="1" dirty="0" smtClean="0">
                        <a:solidFill>
                          <a:schemeClr val="tx1">
                            <a:lumMod val="75000"/>
                            <a:lumOff val="25000"/>
                          </a:schemeClr>
                        </a:solidFill>
                        <a:latin typeface="Cambria Math" panose="02040503050406030204" pitchFamily="18" charset="0"/>
                      </a:rPr>
                      <m:t> = </m:t>
                    </m:r>
                    <m:sSub>
                      <m:sSubPr>
                        <m:ctrlPr>
                          <a:rPr lang="es-AR" sz="2000" b="1" i="1" dirty="0" smtClean="0">
                            <a:solidFill>
                              <a:schemeClr val="tx1">
                                <a:lumMod val="75000"/>
                                <a:lumOff val="25000"/>
                              </a:schemeClr>
                            </a:solidFill>
                            <a:latin typeface="Cambria Math" panose="02040503050406030204" pitchFamily="18" charset="0"/>
                          </a:rPr>
                        </m:ctrlPr>
                      </m:sSubPr>
                      <m:e>
                        <m:r>
                          <a:rPr lang="es-AR" sz="2000" b="1" i="1" dirty="0" smtClean="0">
                            <a:solidFill>
                              <a:schemeClr val="tx1">
                                <a:lumMod val="75000"/>
                                <a:lumOff val="25000"/>
                              </a:schemeClr>
                            </a:solidFill>
                            <a:latin typeface="Cambria Math" panose="02040503050406030204" pitchFamily="18" charset="0"/>
                          </a:rPr>
                          <m:t>𝑸</m:t>
                        </m:r>
                      </m:e>
                      <m:sub>
                        <m:r>
                          <a:rPr lang="es-AR" sz="2000" b="1" i="1" dirty="0" smtClean="0">
                            <a:solidFill>
                              <a:schemeClr val="tx1">
                                <a:lumMod val="75000"/>
                                <a:lumOff val="25000"/>
                              </a:schemeClr>
                            </a:solidFill>
                            <a:latin typeface="Cambria Math" panose="02040503050406030204" pitchFamily="18" charset="0"/>
                          </a:rPr>
                          <m:t>𝒉</m:t>
                        </m:r>
                        <m:r>
                          <a:rPr lang="es-AR" sz="2000" b="1" i="1" dirty="0" smtClean="0">
                            <a:solidFill>
                              <a:schemeClr val="tx1">
                                <a:lumMod val="75000"/>
                                <a:lumOff val="25000"/>
                              </a:schemeClr>
                            </a:solidFill>
                            <a:latin typeface="Cambria Math" panose="02040503050406030204" pitchFamily="18" charset="0"/>
                          </a:rPr>
                          <m:t>𝟏</m:t>
                        </m:r>
                      </m:sub>
                    </m:sSub>
                    <m:r>
                      <a:rPr lang="es-AR" sz="2000" b="1" i="1" dirty="0">
                        <a:solidFill>
                          <a:schemeClr val="tx1">
                            <a:lumMod val="75000"/>
                            <a:lumOff val="25000"/>
                          </a:schemeClr>
                        </a:solidFill>
                        <a:latin typeface="Cambria Math" panose="02040503050406030204" pitchFamily="18" charset="0"/>
                      </a:rPr>
                      <m:t> +</m:t>
                    </m:r>
                    <m:sSub>
                      <m:sSubPr>
                        <m:ctrlPr>
                          <a:rPr lang="es-AR" sz="2000" b="1" i="1" dirty="0">
                            <a:solidFill>
                              <a:schemeClr val="tx1">
                                <a:lumMod val="75000"/>
                                <a:lumOff val="25000"/>
                              </a:schemeClr>
                            </a:solidFill>
                            <a:latin typeface="Cambria Math" panose="02040503050406030204" pitchFamily="18" charset="0"/>
                          </a:rPr>
                        </m:ctrlPr>
                      </m:sSubPr>
                      <m:e>
                        <m:r>
                          <a:rPr lang="es-AR" sz="2000" b="1" i="1" dirty="0">
                            <a:solidFill>
                              <a:schemeClr val="tx1">
                                <a:lumMod val="75000"/>
                                <a:lumOff val="25000"/>
                              </a:schemeClr>
                            </a:solidFill>
                            <a:latin typeface="Cambria Math" panose="02040503050406030204" pitchFamily="18" charset="0"/>
                          </a:rPr>
                          <m:t>𝑸</m:t>
                        </m:r>
                      </m:e>
                      <m:sub>
                        <m:r>
                          <a:rPr lang="es-AR" sz="2000" b="1" i="1" dirty="0" smtClean="0">
                            <a:solidFill>
                              <a:schemeClr val="tx1">
                                <a:lumMod val="75000"/>
                                <a:lumOff val="25000"/>
                              </a:schemeClr>
                            </a:solidFill>
                            <a:latin typeface="Cambria Math" panose="02040503050406030204" pitchFamily="18" charset="0"/>
                          </a:rPr>
                          <m:t>𝒇</m:t>
                        </m:r>
                      </m:sub>
                    </m:sSub>
                    <m:r>
                      <a:rPr lang="es-AR" sz="2000" b="1" i="1" dirty="0">
                        <a:solidFill>
                          <a:schemeClr val="tx1">
                            <a:lumMod val="75000"/>
                            <a:lumOff val="25000"/>
                          </a:schemeClr>
                        </a:solidFill>
                        <a:latin typeface="Cambria Math" panose="02040503050406030204" pitchFamily="18" charset="0"/>
                      </a:rPr>
                      <m:t>+</m:t>
                    </m:r>
                    <m:sSub>
                      <m:sSubPr>
                        <m:ctrlPr>
                          <a:rPr lang="es-AR" sz="2000" b="1" i="1" dirty="0">
                            <a:solidFill>
                              <a:schemeClr val="tx1">
                                <a:lumMod val="75000"/>
                                <a:lumOff val="25000"/>
                              </a:schemeClr>
                            </a:solidFill>
                            <a:latin typeface="Cambria Math" panose="02040503050406030204" pitchFamily="18" charset="0"/>
                          </a:rPr>
                        </m:ctrlPr>
                      </m:sSubPr>
                      <m:e>
                        <m:r>
                          <a:rPr lang="es-AR" sz="2000" b="1" i="1" dirty="0">
                            <a:solidFill>
                              <a:schemeClr val="tx1">
                                <a:lumMod val="75000"/>
                                <a:lumOff val="25000"/>
                              </a:schemeClr>
                            </a:solidFill>
                            <a:latin typeface="Cambria Math" panose="02040503050406030204" pitchFamily="18" charset="0"/>
                          </a:rPr>
                          <m:t>𝑸</m:t>
                        </m:r>
                      </m:e>
                      <m:sub>
                        <m:r>
                          <a:rPr lang="es-AR" sz="2000" b="1" i="1" dirty="0">
                            <a:solidFill>
                              <a:schemeClr val="tx1">
                                <a:lumMod val="75000"/>
                                <a:lumOff val="25000"/>
                              </a:schemeClr>
                            </a:solidFill>
                            <a:latin typeface="Cambria Math" panose="02040503050406030204" pitchFamily="18" charset="0"/>
                          </a:rPr>
                          <m:t>𝒉</m:t>
                        </m:r>
                        <m:r>
                          <a:rPr lang="es-AR" sz="2000" b="1" i="1" dirty="0" smtClean="0">
                            <a:solidFill>
                              <a:schemeClr val="tx1">
                                <a:lumMod val="75000"/>
                                <a:lumOff val="25000"/>
                              </a:schemeClr>
                            </a:solidFill>
                            <a:latin typeface="Cambria Math" panose="02040503050406030204" pitchFamily="18" charset="0"/>
                          </a:rPr>
                          <m:t>𝟐</m:t>
                        </m:r>
                        <m:r>
                          <a:rPr lang="es-AR" sz="2000" b="1" i="1" dirty="0" smtClean="0">
                            <a:solidFill>
                              <a:schemeClr val="tx1">
                                <a:lumMod val="75000"/>
                                <a:lumOff val="25000"/>
                              </a:schemeClr>
                            </a:solidFill>
                            <a:latin typeface="Cambria Math" panose="02040503050406030204" pitchFamily="18" charset="0"/>
                          </a:rPr>
                          <m:t>𝒐</m:t>
                        </m:r>
                        <m:r>
                          <a:rPr lang="es-AR" sz="2000" b="1" i="1" dirty="0" smtClean="0">
                            <a:solidFill>
                              <a:schemeClr val="tx1">
                                <a:lumMod val="75000"/>
                                <a:lumOff val="25000"/>
                              </a:schemeClr>
                            </a:solidFill>
                            <a:latin typeface="Cambria Math" panose="02040503050406030204" pitchFamily="18" charset="0"/>
                          </a:rPr>
                          <m:t>𝟏</m:t>
                        </m:r>
                      </m:sub>
                    </m:sSub>
                    <m:r>
                      <a:rPr lang="es-AR" sz="2000" b="1" i="1" dirty="0">
                        <a:solidFill>
                          <a:schemeClr val="tx1">
                            <a:lumMod val="75000"/>
                            <a:lumOff val="25000"/>
                          </a:schemeClr>
                        </a:solidFill>
                        <a:latin typeface="Cambria Math" panose="02040503050406030204" pitchFamily="18" charset="0"/>
                      </a:rPr>
                      <m:t>+</m:t>
                    </m:r>
                    <m:sSub>
                      <m:sSubPr>
                        <m:ctrlPr>
                          <a:rPr lang="es-AR" sz="2000" b="1" i="1" dirty="0">
                            <a:solidFill>
                              <a:schemeClr val="tx1">
                                <a:lumMod val="75000"/>
                                <a:lumOff val="25000"/>
                              </a:schemeClr>
                            </a:solidFill>
                            <a:latin typeface="Cambria Math" panose="02040503050406030204" pitchFamily="18" charset="0"/>
                          </a:rPr>
                        </m:ctrlPr>
                      </m:sSubPr>
                      <m:e>
                        <m:r>
                          <a:rPr lang="es-AR" sz="2000" b="1" i="1" dirty="0">
                            <a:solidFill>
                              <a:schemeClr val="tx1">
                                <a:lumMod val="75000"/>
                                <a:lumOff val="25000"/>
                              </a:schemeClr>
                            </a:solidFill>
                            <a:latin typeface="Cambria Math" panose="02040503050406030204" pitchFamily="18" charset="0"/>
                          </a:rPr>
                          <m:t>𝑸</m:t>
                        </m:r>
                      </m:e>
                      <m:sub>
                        <m:r>
                          <a:rPr lang="es-AR" sz="2000" b="1" i="1" dirty="0">
                            <a:solidFill>
                              <a:schemeClr val="tx1">
                                <a:lumMod val="75000"/>
                                <a:lumOff val="25000"/>
                              </a:schemeClr>
                            </a:solidFill>
                            <a:latin typeface="Cambria Math" panose="02040503050406030204" pitchFamily="18" charset="0"/>
                          </a:rPr>
                          <m:t>𝒉</m:t>
                        </m:r>
                        <m:r>
                          <a:rPr lang="es-AR" sz="2000" b="1" i="1" dirty="0">
                            <a:solidFill>
                              <a:schemeClr val="tx1">
                                <a:lumMod val="75000"/>
                                <a:lumOff val="25000"/>
                              </a:schemeClr>
                            </a:solidFill>
                            <a:latin typeface="Cambria Math" panose="02040503050406030204" pitchFamily="18" charset="0"/>
                          </a:rPr>
                          <m:t>𝟐</m:t>
                        </m:r>
                        <m:r>
                          <a:rPr lang="es-AR" sz="2000" b="1" i="1" dirty="0">
                            <a:solidFill>
                              <a:schemeClr val="tx1">
                                <a:lumMod val="75000"/>
                                <a:lumOff val="25000"/>
                              </a:schemeClr>
                            </a:solidFill>
                            <a:latin typeface="Cambria Math" panose="02040503050406030204" pitchFamily="18" charset="0"/>
                          </a:rPr>
                          <m:t>𝒐</m:t>
                        </m:r>
                        <m:r>
                          <a:rPr lang="es-AR" sz="2000" b="1" i="1" dirty="0" smtClean="0">
                            <a:solidFill>
                              <a:schemeClr val="tx1">
                                <a:lumMod val="75000"/>
                                <a:lumOff val="25000"/>
                              </a:schemeClr>
                            </a:solidFill>
                            <a:latin typeface="Cambria Math" panose="02040503050406030204" pitchFamily="18" charset="0"/>
                          </a:rPr>
                          <m:t>𝟐</m:t>
                        </m:r>
                      </m:sub>
                    </m:sSub>
                    <m:r>
                      <a:rPr lang="es-AR" sz="2000" b="1" i="1" dirty="0" smtClean="0">
                        <a:solidFill>
                          <a:schemeClr val="tx1">
                            <a:lumMod val="75000"/>
                            <a:lumOff val="25000"/>
                          </a:schemeClr>
                        </a:solidFill>
                        <a:latin typeface="Cambria Math" panose="02040503050406030204" pitchFamily="18" charset="0"/>
                      </a:rPr>
                      <m:t> </m:t>
                    </m:r>
                    <m:sSub>
                      <m:sSubPr>
                        <m:ctrlPr>
                          <a:rPr lang="es-AR" sz="2000" b="1" i="1" dirty="0">
                            <a:solidFill>
                              <a:schemeClr val="tx1">
                                <a:lumMod val="75000"/>
                                <a:lumOff val="25000"/>
                              </a:schemeClr>
                            </a:solidFill>
                            <a:latin typeface="Cambria Math" panose="02040503050406030204" pitchFamily="18" charset="0"/>
                          </a:rPr>
                        </m:ctrlPr>
                      </m:sSubPr>
                      <m:e>
                        <m:r>
                          <a:rPr lang="es-AR" sz="2000" b="1" i="1" dirty="0" smtClean="0">
                            <a:solidFill>
                              <a:schemeClr val="tx1">
                                <a:lumMod val="75000"/>
                                <a:lumOff val="25000"/>
                              </a:schemeClr>
                            </a:solidFill>
                            <a:latin typeface="Cambria Math" panose="02040503050406030204" pitchFamily="18" charset="0"/>
                          </a:rPr>
                          <m:t>− </m:t>
                        </m:r>
                        <m:r>
                          <a:rPr lang="es-AR" sz="2000" b="1" i="1" dirty="0">
                            <a:solidFill>
                              <a:schemeClr val="tx1">
                                <a:lumMod val="75000"/>
                                <a:lumOff val="25000"/>
                              </a:schemeClr>
                            </a:solidFill>
                            <a:latin typeface="Cambria Math" panose="02040503050406030204" pitchFamily="18" charset="0"/>
                          </a:rPr>
                          <m:t>𝑸</m:t>
                        </m:r>
                      </m:e>
                      <m:sub>
                        <m:r>
                          <a:rPr lang="es-AR" sz="2000" b="1" i="1" dirty="0" smtClean="0">
                            <a:solidFill>
                              <a:schemeClr val="tx1">
                                <a:lumMod val="75000"/>
                                <a:lumOff val="25000"/>
                              </a:schemeClr>
                            </a:solidFill>
                            <a:latin typeface="Cambria Math" panose="02040503050406030204" pitchFamily="18" charset="0"/>
                          </a:rPr>
                          <m:t>𝒗</m:t>
                        </m:r>
                      </m:sub>
                    </m:sSub>
                    <m:r>
                      <a:rPr lang="es-AR" sz="2000" b="1" i="1" dirty="0">
                        <a:solidFill>
                          <a:schemeClr val="tx1">
                            <a:lumMod val="75000"/>
                            <a:lumOff val="25000"/>
                          </a:schemeClr>
                        </a:solidFill>
                        <a:latin typeface="Cambria Math" panose="02040503050406030204" pitchFamily="18" charset="0"/>
                      </a:rPr>
                      <m:t>=</m:t>
                    </m:r>
                    <m:r>
                      <a:rPr lang="es-AR" sz="2000" b="1" i="1" dirty="0">
                        <a:solidFill>
                          <a:schemeClr val="tx1">
                            <a:lumMod val="75000"/>
                            <a:lumOff val="25000"/>
                          </a:schemeClr>
                        </a:solidFill>
                        <a:latin typeface="Cambria Math" panose="02040503050406030204" pitchFamily="18" charset="0"/>
                      </a:rPr>
                      <m:t>𝟎</m:t>
                    </m:r>
                  </m:oMath>
                </a14:m>
                <a:endParaRPr lang="es-AR" sz="2000" b="1"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endParaRPr lang="es-AR" sz="2000" b="1" dirty="0">
                  <a:solidFill>
                    <a:schemeClr val="tx1">
                      <a:lumMod val="75000"/>
                      <a:lumOff val="25000"/>
                    </a:schemeClr>
                  </a:solidFill>
                </a:endParaRPr>
              </a:p>
              <a:p>
                <a:pPr marL="91440" indent="-91440">
                  <a:lnSpc>
                    <a:spcPct val="90000"/>
                  </a:lnSpc>
                  <a:spcBef>
                    <a:spcPts val="1200"/>
                  </a:spcBef>
                  <a:spcAft>
                    <a:spcPts val="200"/>
                  </a:spcAft>
                  <a:buClr>
                    <a:schemeClr val="accent1"/>
                  </a:buClr>
                  <a:buSzPct val="100000"/>
                  <a:defRPr/>
                </a:pPr>
                <a:endParaRPr lang="es-ES" sz="2000" b="1" dirty="0">
                  <a:solidFill>
                    <a:schemeClr val="tx1">
                      <a:lumMod val="75000"/>
                      <a:lumOff val="25000"/>
                    </a:schemeClr>
                  </a:solidFill>
                </a:endParaRPr>
              </a:p>
            </p:txBody>
          </p:sp>
        </mc:Choice>
        <mc:Fallback xmlns="">
          <p:sp>
            <p:nvSpPr>
              <p:cNvPr id="49" name="2 Marcador de contenido"/>
              <p:cNvSpPr txBox="1">
                <a:spLocks noRot="1" noChangeAspect="1" noMove="1" noResize="1" noEditPoints="1" noAdjustHandles="1" noChangeArrowheads="1" noChangeShapeType="1" noTextEdit="1"/>
              </p:cNvSpPr>
              <p:nvPr/>
            </p:nvSpPr>
            <p:spPr>
              <a:xfrm>
                <a:off x="5974843" y="2672764"/>
                <a:ext cx="4637067" cy="507322"/>
              </a:xfrm>
              <a:prstGeom prst="rect">
                <a:avLst/>
              </a:prstGeom>
              <a:blipFill rotWithShape="0">
                <a:blip r:embed="rId5"/>
                <a:stretch>
                  <a:fillRect l="-3154" t="-11905" r="-184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0" name="22 CuadroTexto"/>
              <p:cNvSpPr txBox="1"/>
              <p:nvPr/>
            </p:nvSpPr>
            <p:spPr>
              <a:xfrm>
                <a:off x="6063781" y="3071026"/>
                <a:ext cx="4856173" cy="31742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s-AR" b="1" i="1" dirty="0" smtClean="0">
                              <a:solidFill>
                                <a:schemeClr val="tx1">
                                  <a:lumMod val="75000"/>
                                  <a:lumOff val="25000"/>
                                </a:schemeClr>
                              </a:solidFill>
                              <a:latin typeface="Cambria Math" panose="02040503050406030204" pitchFamily="18" charset="0"/>
                            </a:rPr>
                          </m:ctrlPr>
                        </m:sSubPr>
                        <m:e>
                          <m:r>
                            <a:rPr lang="es-AR" b="1" i="1" dirty="0">
                              <a:solidFill>
                                <a:schemeClr val="tx1">
                                  <a:lumMod val="75000"/>
                                  <a:lumOff val="25000"/>
                                </a:schemeClr>
                              </a:solidFill>
                              <a:latin typeface="Cambria Math" panose="02040503050406030204" pitchFamily="18" charset="0"/>
                            </a:rPr>
                            <m:t>𝑸</m:t>
                          </m:r>
                        </m:e>
                        <m:sub>
                          <m:r>
                            <a:rPr lang="es-AR" b="1" i="1" dirty="0">
                              <a:solidFill>
                                <a:schemeClr val="tx1">
                                  <a:lumMod val="75000"/>
                                  <a:lumOff val="25000"/>
                                </a:schemeClr>
                              </a:solidFill>
                              <a:latin typeface="Cambria Math" panose="02040503050406030204" pitchFamily="18" charset="0"/>
                            </a:rPr>
                            <m:t>𝒉</m:t>
                          </m:r>
                          <m:r>
                            <a:rPr lang="es-AR" b="1" i="1" dirty="0">
                              <a:solidFill>
                                <a:schemeClr val="tx1">
                                  <a:lumMod val="75000"/>
                                  <a:lumOff val="25000"/>
                                </a:schemeClr>
                              </a:solidFill>
                              <a:latin typeface="Cambria Math" panose="02040503050406030204" pitchFamily="18" charset="0"/>
                            </a:rPr>
                            <m:t>𝟏</m:t>
                          </m:r>
                        </m:sub>
                      </m:sSub>
                      <m:r>
                        <a:rPr lang="es-AR" b="0" i="1" dirty="0" smtClean="0">
                          <a:solidFill>
                            <a:schemeClr val="tx1">
                              <a:lumMod val="75000"/>
                              <a:lumOff val="25000"/>
                            </a:schemeClr>
                          </a:solidFill>
                          <a:latin typeface="Cambria Math" panose="02040503050406030204" pitchFamily="18" charset="0"/>
                        </a:rPr>
                        <m:t>=</m:t>
                      </m:r>
                      <m:r>
                        <a:rPr lang="es-AR" i="1" dirty="0" smtClean="0">
                          <a:latin typeface="Cambria Math" panose="02040503050406030204" pitchFamily="18" charset="0"/>
                        </a:rPr>
                        <m:t>𝑚h</m:t>
                      </m:r>
                      <m:r>
                        <a:rPr lang="es-AR" b="0" i="1" dirty="0" smtClean="0">
                          <a:latin typeface="Cambria Math" panose="02040503050406030204" pitchFamily="18" charset="0"/>
                        </a:rPr>
                        <m:t>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b="0" i="1" dirty="0" smtClean="0">
                          <a:latin typeface="Cambria Math" panose="02040503050406030204" pitchFamily="18" charset="0"/>
                        </a:rPr>
                        <m:t> </m:t>
                      </m:r>
                      <m:r>
                        <a:rPr lang="es-AR" i="1" dirty="0">
                          <a:latin typeface="Cambria Math" panose="02040503050406030204" pitchFamily="18" charset="0"/>
                        </a:rPr>
                        <m:t>0,5 </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r>
                                <a:rPr lang="es-AR" b="0" i="1" dirty="0" smtClean="0">
                                  <a:latin typeface="Cambria Math" panose="02040503050406030204" pitchFamily="18" charset="0"/>
                                </a:rPr>
                                <m:t> </m:t>
                              </m:r>
                              <m:r>
                                <a:rPr lang="es-AR" i="1" dirty="0">
                                  <a:latin typeface="Cambria Math" panose="02040503050406030204" pitchFamily="18" charset="0"/>
                                </a:rPr>
                                <m:t>°</m:t>
                              </m:r>
                              <m:r>
                                <a:rPr lang="es-AR" i="1" dirty="0" err="1">
                                  <a:latin typeface="Cambria Math" panose="02040503050406030204" pitchFamily="18" charset="0"/>
                                </a:rPr>
                                <m:t>𝐶</m:t>
                              </m:r>
                            </m:den>
                          </m:f>
                          <m:r>
                            <a:rPr lang="es-AR" i="1" dirty="0" smtClean="0">
                              <a:latin typeface="Cambria Math" panose="02040503050406030204" pitchFamily="18" charset="0"/>
                            </a:rPr>
                            <m:t> </m:t>
                          </m:r>
                        </m:e>
                      </m:d>
                      <m:d>
                        <m:dPr>
                          <m:ctrlPr>
                            <a:rPr lang="es-AR" i="1" dirty="0">
                              <a:latin typeface="Cambria Math" panose="02040503050406030204" pitchFamily="18" charset="0"/>
                            </a:rPr>
                          </m:ctrlPr>
                        </m:dPr>
                        <m:e>
                          <m:r>
                            <a:rPr lang="es-AR" i="1" dirty="0">
                              <a:latin typeface="Cambria Math" panose="02040503050406030204" pitchFamily="18" charset="0"/>
                            </a:rPr>
                            <m:t> 0+5</m:t>
                          </m:r>
                        </m:e>
                      </m:d>
                      <m:d>
                        <m:dPr>
                          <m:begChr m:val="["/>
                          <m:endChr m:val="]"/>
                          <m:ctrlPr>
                            <a:rPr lang="es-AR" i="1" dirty="0">
                              <a:latin typeface="Cambria Math" panose="02040503050406030204" pitchFamily="18" charset="0"/>
                            </a:rPr>
                          </m:ctrlPr>
                        </m:dPr>
                        <m:e>
                          <m:r>
                            <a:rPr lang="es-AR" i="1" dirty="0">
                              <a:latin typeface="Cambria Math" panose="02040503050406030204" pitchFamily="18" charset="0"/>
                            </a:rPr>
                            <m:t>°</m:t>
                          </m:r>
                          <m:r>
                            <a:rPr lang="es-AR" i="1" dirty="0">
                              <a:latin typeface="Cambria Math" panose="02040503050406030204" pitchFamily="18" charset="0"/>
                            </a:rPr>
                            <m:t>𝐶</m:t>
                          </m:r>
                        </m:e>
                      </m:d>
                    </m:oMath>
                  </m:oMathPara>
                </a14:m>
                <a:endParaRPr lang="es-AR"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AR" b="1" i="1" dirty="0">
                              <a:solidFill>
                                <a:schemeClr val="tx1">
                                  <a:lumMod val="75000"/>
                                  <a:lumOff val="25000"/>
                                </a:schemeClr>
                              </a:solidFill>
                              <a:latin typeface="Cambria Math" panose="02040503050406030204" pitchFamily="18" charset="0"/>
                            </a:rPr>
                          </m:ctrlPr>
                        </m:sSubPr>
                        <m:e>
                          <m:r>
                            <a:rPr lang="es-AR" b="1" i="1" dirty="0">
                              <a:solidFill>
                                <a:schemeClr val="tx1">
                                  <a:lumMod val="75000"/>
                                  <a:lumOff val="25000"/>
                                </a:schemeClr>
                              </a:solidFill>
                              <a:latin typeface="Cambria Math" panose="02040503050406030204" pitchFamily="18" charset="0"/>
                            </a:rPr>
                            <m:t>𝑸</m:t>
                          </m:r>
                        </m:e>
                        <m:sub>
                          <m:r>
                            <a:rPr lang="es-AR" b="1" i="1" dirty="0" smtClean="0">
                              <a:solidFill>
                                <a:schemeClr val="tx1">
                                  <a:lumMod val="75000"/>
                                  <a:lumOff val="25000"/>
                                </a:schemeClr>
                              </a:solidFill>
                              <a:latin typeface="Cambria Math" panose="02040503050406030204" pitchFamily="18" charset="0"/>
                            </a:rPr>
                            <m:t>𝒇</m:t>
                          </m:r>
                        </m:sub>
                      </m:sSub>
                      <m:r>
                        <a:rPr lang="es-AR" b="0" i="1" dirty="0" smtClean="0">
                          <a:solidFill>
                            <a:schemeClr val="tx1">
                              <a:lumMod val="75000"/>
                              <a:lumOff val="25000"/>
                            </a:schemeClr>
                          </a:solidFill>
                          <a:latin typeface="Cambria Math" panose="02040503050406030204" pitchFamily="18" charset="0"/>
                        </a:rPr>
                        <m:t>=</m:t>
                      </m:r>
                      <m:r>
                        <a:rPr lang="es-AR" i="1" dirty="0" err="1">
                          <a:latin typeface="Cambria Math" panose="02040503050406030204" pitchFamily="18" charset="0"/>
                        </a:rPr>
                        <m:t>𝑚h</m:t>
                      </m:r>
                      <m:r>
                        <a:rPr lang="es-AR" b="0" i="1" dirty="0" smtClean="0">
                          <a:latin typeface="Cambria Math" panose="02040503050406030204" pitchFamily="18" charset="0"/>
                        </a:rPr>
                        <m:t>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80 </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a:latin typeface="Cambria Math" panose="02040503050406030204" pitchFamily="18" charset="0"/>
                                </a:rPr>
                                <m:t>𝑔</m:t>
                              </m:r>
                            </m:den>
                          </m:f>
                        </m:e>
                      </m:d>
                    </m:oMath>
                  </m:oMathPara>
                </a14:m>
                <a:endParaRPr lang="es-AR"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AR" b="1" i="1" dirty="0">
                              <a:solidFill>
                                <a:schemeClr val="tx1">
                                  <a:lumMod val="75000"/>
                                  <a:lumOff val="25000"/>
                                </a:schemeClr>
                              </a:solidFill>
                              <a:latin typeface="Cambria Math" panose="02040503050406030204" pitchFamily="18" charset="0"/>
                            </a:rPr>
                          </m:ctrlPr>
                        </m:sSubPr>
                        <m:e>
                          <m:r>
                            <a:rPr lang="es-AR" b="1" i="1" dirty="0">
                              <a:solidFill>
                                <a:schemeClr val="tx1">
                                  <a:lumMod val="75000"/>
                                  <a:lumOff val="25000"/>
                                </a:schemeClr>
                              </a:solidFill>
                              <a:latin typeface="Cambria Math" panose="02040503050406030204" pitchFamily="18" charset="0"/>
                            </a:rPr>
                            <m:t>𝑸</m:t>
                          </m:r>
                        </m:e>
                        <m:sub>
                          <m:r>
                            <a:rPr lang="es-AR" b="1" i="1" dirty="0">
                              <a:solidFill>
                                <a:schemeClr val="tx1">
                                  <a:lumMod val="75000"/>
                                  <a:lumOff val="25000"/>
                                </a:schemeClr>
                              </a:solidFill>
                              <a:latin typeface="Cambria Math" panose="02040503050406030204" pitchFamily="18" charset="0"/>
                            </a:rPr>
                            <m:t>𝒉</m:t>
                          </m:r>
                          <m:r>
                            <a:rPr lang="es-AR" b="1" i="1" dirty="0" smtClean="0">
                              <a:solidFill>
                                <a:schemeClr val="tx1">
                                  <a:lumMod val="75000"/>
                                  <a:lumOff val="25000"/>
                                </a:schemeClr>
                              </a:solidFill>
                              <a:latin typeface="Cambria Math" panose="02040503050406030204" pitchFamily="18" charset="0"/>
                            </a:rPr>
                            <m:t>𝟐</m:t>
                          </m:r>
                          <m:r>
                            <a:rPr lang="es-AR" b="1" i="1" dirty="0" smtClean="0">
                              <a:solidFill>
                                <a:schemeClr val="tx1">
                                  <a:lumMod val="75000"/>
                                  <a:lumOff val="25000"/>
                                </a:schemeClr>
                              </a:solidFill>
                              <a:latin typeface="Cambria Math" panose="02040503050406030204" pitchFamily="18" charset="0"/>
                            </a:rPr>
                            <m:t>𝒐</m:t>
                          </m:r>
                          <m:r>
                            <a:rPr lang="es-AR" b="1" i="1" dirty="0">
                              <a:solidFill>
                                <a:schemeClr val="tx1">
                                  <a:lumMod val="75000"/>
                                  <a:lumOff val="25000"/>
                                </a:schemeClr>
                              </a:solidFill>
                              <a:latin typeface="Cambria Math" panose="02040503050406030204" pitchFamily="18" charset="0"/>
                            </a:rPr>
                            <m:t>𝟏</m:t>
                          </m:r>
                        </m:sub>
                      </m:sSub>
                      <m:r>
                        <a:rPr lang="es-AR" b="0" i="1" dirty="0" smtClean="0">
                          <a:solidFill>
                            <a:schemeClr val="tx1">
                              <a:lumMod val="75000"/>
                              <a:lumOff val="25000"/>
                            </a:schemeClr>
                          </a:solidFill>
                          <a:latin typeface="Cambria Math" panose="02040503050406030204" pitchFamily="18" charset="0"/>
                        </a:rPr>
                        <m:t>=</m:t>
                      </m:r>
                      <m:r>
                        <a:rPr lang="es-AR" i="1" dirty="0" err="1">
                          <a:latin typeface="Cambria Math" panose="02040503050406030204" pitchFamily="18" charset="0"/>
                        </a:rPr>
                        <m:t>𝑚h</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1</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den>
                          </m:f>
                          <m:r>
                            <a:rPr lang="es-AR" i="1" dirty="0" err="1">
                              <a:latin typeface="Cambria Math" panose="02040503050406030204" pitchFamily="18" charset="0"/>
                            </a:rPr>
                            <m:t>.</m:t>
                          </m:r>
                          <m:r>
                            <a:rPr lang="es-AR" i="1" dirty="0">
                              <a:latin typeface="Cambria Math" panose="02040503050406030204" pitchFamily="18" charset="0"/>
                            </a:rPr>
                            <m:t>°</m:t>
                          </m:r>
                          <m:r>
                            <a:rPr lang="es-AR" i="1" dirty="0" err="1">
                              <a:latin typeface="Cambria Math" panose="02040503050406030204" pitchFamily="18" charset="0"/>
                            </a:rPr>
                            <m:t>𝐶</m:t>
                          </m:r>
                        </m:e>
                      </m:d>
                      <m:d>
                        <m:dPr>
                          <m:ctrlPr>
                            <a:rPr lang="es-AR" i="1" dirty="0">
                              <a:latin typeface="Cambria Math" panose="02040503050406030204" pitchFamily="18" charset="0"/>
                            </a:rPr>
                          </m:ctrlPr>
                        </m:dPr>
                        <m:e>
                          <m:sSub>
                            <m:sSubPr>
                              <m:ctrlPr>
                                <a:rPr lang="es-AR" b="1" i="1" dirty="0" smtClean="0">
                                  <a:solidFill>
                                    <a:srgbClr val="FF0000"/>
                                  </a:solidFill>
                                  <a:latin typeface="Cambria Math" panose="02040503050406030204" pitchFamily="18" charset="0"/>
                                </a:rPr>
                              </m:ctrlPr>
                            </m:sSubPr>
                            <m:e>
                              <m:r>
                                <a:rPr lang="es-AR" b="1" i="1" dirty="0" smtClean="0">
                                  <a:solidFill>
                                    <a:srgbClr val="FF0000"/>
                                  </a:solidFill>
                                  <a:latin typeface="Cambria Math" panose="02040503050406030204" pitchFamily="18" charset="0"/>
                                </a:rPr>
                                <m:t>𝑻</m:t>
                              </m:r>
                            </m:e>
                            <m:sub>
                              <m:r>
                                <a:rPr lang="es-AR" b="1" i="1" dirty="0" smtClean="0">
                                  <a:solidFill>
                                    <a:srgbClr val="FF0000"/>
                                  </a:solidFill>
                                  <a:latin typeface="Cambria Math" panose="02040503050406030204" pitchFamily="18" charset="0"/>
                                </a:rPr>
                                <m:t>𝒙</m:t>
                              </m:r>
                            </m:sub>
                          </m:sSub>
                          <m:r>
                            <a:rPr lang="es-AR" i="1" dirty="0">
                              <a:latin typeface="Cambria Math" panose="02040503050406030204" pitchFamily="18" charset="0"/>
                            </a:rPr>
                            <m:t>−0</m:t>
                          </m:r>
                        </m:e>
                      </m:d>
                      <m:d>
                        <m:dPr>
                          <m:begChr m:val="["/>
                          <m:endChr m:val="]"/>
                          <m:ctrlPr>
                            <a:rPr lang="es-AR" i="1" dirty="0">
                              <a:latin typeface="Cambria Math" panose="02040503050406030204" pitchFamily="18" charset="0"/>
                            </a:rPr>
                          </m:ctrlPr>
                        </m:dPr>
                        <m:e>
                          <m:r>
                            <a:rPr lang="es-AR" i="1" dirty="0">
                              <a:latin typeface="Cambria Math" panose="02040503050406030204" pitchFamily="18" charset="0"/>
                            </a:rPr>
                            <m:t>°</m:t>
                          </m:r>
                          <m:r>
                            <a:rPr lang="es-AR" i="1" dirty="0">
                              <a:latin typeface="Cambria Math" panose="02040503050406030204" pitchFamily="18" charset="0"/>
                            </a:rPr>
                            <m:t>𝐶</m:t>
                          </m:r>
                        </m:e>
                      </m:d>
                    </m:oMath>
                  </m:oMathPara>
                </a14:m>
                <a:endParaRPr lang="es-AR"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AR" b="1" i="1" dirty="0">
                              <a:solidFill>
                                <a:schemeClr val="tx1">
                                  <a:lumMod val="75000"/>
                                  <a:lumOff val="25000"/>
                                </a:schemeClr>
                              </a:solidFill>
                              <a:latin typeface="Cambria Math" panose="02040503050406030204" pitchFamily="18" charset="0"/>
                            </a:rPr>
                          </m:ctrlPr>
                        </m:sSubPr>
                        <m:e>
                          <m:r>
                            <a:rPr lang="es-AR" b="1" i="1" dirty="0">
                              <a:solidFill>
                                <a:schemeClr val="tx1">
                                  <a:lumMod val="75000"/>
                                  <a:lumOff val="25000"/>
                                </a:schemeClr>
                              </a:solidFill>
                              <a:latin typeface="Cambria Math" panose="02040503050406030204" pitchFamily="18" charset="0"/>
                            </a:rPr>
                            <m:t>𝑸</m:t>
                          </m:r>
                        </m:e>
                        <m:sub>
                          <m:r>
                            <a:rPr lang="es-AR" b="1" i="1" dirty="0" smtClean="0">
                              <a:solidFill>
                                <a:schemeClr val="tx1">
                                  <a:lumMod val="75000"/>
                                  <a:lumOff val="25000"/>
                                </a:schemeClr>
                              </a:solidFill>
                              <a:latin typeface="Cambria Math" panose="02040503050406030204" pitchFamily="18" charset="0"/>
                            </a:rPr>
                            <m:t>𝒗</m:t>
                          </m:r>
                        </m:sub>
                      </m:sSub>
                      <m:r>
                        <a:rPr lang="es-AR" b="0" i="1" dirty="0" smtClean="0">
                          <a:solidFill>
                            <a:schemeClr val="tx1">
                              <a:lumMod val="75000"/>
                              <a:lumOff val="25000"/>
                            </a:schemeClr>
                          </a:solidFill>
                          <a:latin typeface="Cambria Math" panose="02040503050406030204" pitchFamily="18" charset="0"/>
                        </a:rPr>
                        <m:t>=</m:t>
                      </m:r>
                      <m:r>
                        <a:rPr lang="es-AR" i="1" dirty="0">
                          <a:latin typeface="Cambria Math" panose="02040503050406030204" pitchFamily="18" charset="0"/>
                        </a:rPr>
                        <m:t>𝑚</m:t>
                      </m:r>
                      <m:r>
                        <a:rPr lang="es-AR" b="0" i="1" dirty="0" smtClean="0">
                          <a:latin typeface="Cambria Math" panose="02040503050406030204" pitchFamily="18" charset="0"/>
                        </a:rPr>
                        <m:t>𝑣</m:t>
                      </m:r>
                      <m:r>
                        <a:rPr lang="es-AR" i="1" dirty="0">
                          <a:latin typeface="Cambria Math" panose="02040503050406030204" pitchFamily="18" charset="0"/>
                        </a:rPr>
                        <m:t> </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m:t>
                      </m:r>
                      <m:r>
                        <a:rPr lang="es-AR" b="0" i="1" dirty="0" smtClean="0">
                          <a:latin typeface="Cambria Math" panose="02040503050406030204" pitchFamily="18" charset="0"/>
                        </a:rPr>
                        <m:t>540</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a:latin typeface="Cambria Math" panose="02040503050406030204" pitchFamily="18" charset="0"/>
                                </a:rPr>
                                <m:t>𝑔</m:t>
                              </m:r>
                            </m:den>
                          </m:f>
                        </m:e>
                      </m:d>
                    </m:oMath>
                  </m:oMathPara>
                </a14:m>
                <a:endParaRPr lang="es-AR"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AR" b="1" i="1" dirty="0">
                              <a:solidFill>
                                <a:schemeClr val="tx1">
                                  <a:lumMod val="75000"/>
                                  <a:lumOff val="25000"/>
                                </a:schemeClr>
                              </a:solidFill>
                              <a:latin typeface="Cambria Math" panose="02040503050406030204" pitchFamily="18" charset="0"/>
                            </a:rPr>
                          </m:ctrlPr>
                        </m:sSubPr>
                        <m:e>
                          <m:r>
                            <a:rPr lang="es-AR" b="1" i="1" dirty="0">
                              <a:solidFill>
                                <a:schemeClr val="tx1">
                                  <a:lumMod val="75000"/>
                                  <a:lumOff val="25000"/>
                                </a:schemeClr>
                              </a:solidFill>
                              <a:latin typeface="Cambria Math" panose="02040503050406030204" pitchFamily="18" charset="0"/>
                            </a:rPr>
                            <m:t>𝑸</m:t>
                          </m:r>
                        </m:e>
                        <m:sub>
                          <m:r>
                            <a:rPr lang="es-AR" b="1" i="1" dirty="0">
                              <a:solidFill>
                                <a:schemeClr val="tx1">
                                  <a:lumMod val="75000"/>
                                  <a:lumOff val="25000"/>
                                </a:schemeClr>
                              </a:solidFill>
                              <a:latin typeface="Cambria Math" panose="02040503050406030204" pitchFamily="18" charset="0"/>
                            </a:rPr>
                            <m:t>𝒉</m:t>
                          </m:r>
                          <m:r>
                            <a:rPr lang="es-AR" b="1" i="1" dirty="0" smtClean="0">
                              <a:solidFill>
                                <a:schemeClr val="tx1">
                                  <a:lumMod val="75000"/>
                                  <a:lumOff val="25000"/>
                                </a:schemeClr>
                              </a:solidFill>
                              <a:latin typeface="Cambria Math" panose="02040503050406030204" pitchFamily="18" charset="0"/>
                            </a:rPr>
                            <m:t>𝟐</m:t>
                          </m:r>
                          <m:r>
                            <a:rPr lang="es-AR" b="1" i="1" dirty="0" smtClean="0">
                              <a:solidFill>
                                <a:schemeClr val="tx1">
                                  <a:lumMod val="75000"/>
                                  <a:lumOff val="25000"/>
                                </a:schemeClr>
                              </a:solidFill>
                              <a:latin typeface="Cambria Math" panose="02040503050406030204" pitchFamily="18" charset="0"/>
                            </a:rPr>
                            <m:t>𝒐</m:t>
                          </m:r>
                          <m:r>
                            <a:rPr lang="es-AR" b="1" i="1" dirty="0" smtClean="0">
                              <a:solidFill>
                                <a:schemeClr val="tx1">
                                  <a:lumMod val="75000"/>
                                  <a:lumOff val="25000"/>
                                </a:schemeClr>
                              </a:solidFill>
                              <a:latin typeface="Cambria Math" panose="02040503050406030204" pitchFamily="18" charset="0"/>
                            </a:rPr>
                            <m:t>𝟐</m:t>
                          </m:r>
                        </m:sub>
                      </m:sSub>
                      <m:r>
                        <a:rPr lang="es-AR" b="0" i="1" dirty="0" smtClean="0">
                          <a:solidFill>
                            <a:schemeClr val="tx1">
                              <a:lumMod val="75000"/>
                              <a:lumOff val="25000"/>
                            </a:schemeClr>
                          </a:solidFill>
                          <a:latin typeface="Cambria Math" panose="02040503050406030204" pitchFamily="18" charset="0"/>
                        </a:rPr>
                        <m:t>=</m:t>
                      </m:r>
                      <m:r>
                        <a:rPr lang="es-AR" i="1" dirty="0">
                          <a:latin typeface="Cambria Math" panose="02040503050406030204" pitchFamily="18" charset="0"/>
                        </a:rPr>
                        <m:t>𝑚</m:t>
                      </m:r>
                      <m:r>
                        <a:rPr lang="es-AR" b="0" i="1" dirty="0" smtClean="0">
                          <a:latin typeface="Cambria Math" panose="02040503050406030204" pitchFamily="18" charset="0"/>
                        </a:rPr>
                        <m:t>𝑣</m:t>
                      </m:r>
                      <m:d>
                        <m:dPr>
                          <m:begChr m:val="["/>
                          <m:endChr m:val="]"/>
                          <m:ctrlPr>
                            <a:rPr lang="es-AR" i="1" dirty="0">
                              <a:latin typeface="Cambria Math" panose="02040503050406030204" pitchFamily="18" charset="0"/>
                            </a:rPr>
                          </m:ctrlPr>
                        </m:dPr>
                        <m:e>
                          <m:r>
                            <a:rPr lang="es-AR" i="1" dirty="0">
                              <a:latin typeface="Cambria Math" panose="02040503050406030204" pitchFamily="18" charset="0"/>
                            </a:rPr>
                            <m:t>𝑔</m:t>
                          </m:r>
                        </m:e>
                      </m:d>
                      <m:r>
                        <a:rPr lang="es-AR" i="1" dirty="0">
                          <a:latin typeface="Cambria Math" panose="02040503050406030204" pitchFamily="18" charset="0"/>
                        </a:rPr>
                        <m:t>. 1</m:t>
                      </m:r>
                      <m:d>
                        <m:dPr>
                          <m:begChr m:val="["/>
                          <m:endChr m:val="]"/>
                          <m:ctrlPr>
                            <a:rPr lang="es-AR" i="1" dirty="0">
                              <a:latin typeface="Cambria Math" panose="02040503050406030204" pitchFamily="18" charset="0"/>
                            </a:rPr>
                          </m:ctrlPr>
                        </m:dPr>
                        <m:e>
                          <m:f>
                            <m:fPr>
                              <m:ctrlPr>
                                <a:rPr lang="es-AR" i="1" dirty="0">
                                  <a:latin typeface="Cambria Math" panose="02040503050406030204" pitchFamily="18" charset="0"/>
                                </a:rPr>
                              </m:ctrlPr>
                            </m:fPr>
                            <m:num>
                              <m:r>
                                <a:rPr lang="es-AR" i="1" dirty="0">
                                  <a:latin typeface="Cambria Math" panose="02040503050406030204" pitchFamily="18" charset="0"/>
                                </a:rPr>
                                <m:t>𝑐𝑎𝑙</m:t>
                              </m:r>
                            </m:num>
                            <m:den>
                              <m:r>
                                <a:rPr lang="es-AR" i="1" dirty="0" err="1">
                                  <a:latin typeface="Cambria Math" panose="02040503050406030204" pitchFamily="18" charset="0"/>
                                </a:rPr>
                                <m:t>𝑔</m:t>
                              </m:r>
                            </m:den>
                          </m:f>
                          <m:r>
                            <a:rPr lang="es-AR" i="1" dirty="0" err="1">
                              <a:latin typeface="Cambria Math" panose="02040503050406030204" pitchFamily="18" charset="0"/>
                            </a:rPr>
                            <m:t>.</m:t>
                          </m:r>
                          <m:r>
                            <a:rPr lang="es-AR" i="1" dirty="0">
                              <a:latin typeface="Cambria Math" panose="02040503050406030204" pitchFamily="18" charset="0"/>
                            </a:rPr>
                            <m:t>°</m:t>
                          </m:r>
                          <m:r>
                            <a:rPr lang="es-AR" i="1" dirty="0" err="1">
                              <a:latin typeface="Cambria Math" panose="02040503050406030204" pitchFamily="18" charset="0"/>
                            </a:rPr>
                            <m:t>𝐶</m:t>
                          </m:r>
                        </m:e>
                      </m:d>
                      <m:d>
                        <m:dPr>
                          <m:ctrlPr>
                            <a:rPr lang="es-AR" i="1" dirty="0">
                              <a:latin typeface="Cambria Math" panose="02040503050406030204" pitchFamily="18" charset="0"/>
                            </a:rPr>
                          </m:ctrlPr>
                        </m:dPr>
                        <m:e>
                          <m:sSub>
                            <m:sSubPr>
                              <m:ctrlPr>
                                <a:rPr lang="es-AR" b="1" i="1" dirty="0">
                                  <a:solidFill>
                                    <a:srgbClr val="FF0000"/>
                                  </a:solidFill>
                                  <a:latin typeface="Cambria Math" panose="02040503050406030204" pitchFamily="18" charset="0"/>
                                </a:rPr>
                              </m:ctrlPr>
                            </m:sSubPr>
                            <m:e>
                              <m:r>
                                <a:rPr lang="es-AR" b="1" i="1" dirty="0">
                                  <a:solidFill>
                                    <a:srgbClr val="FF0000"/>
                                  </a:solidFill>
                                  <a:latin typeface="Cambria Math" panose="02040503050406030204" pitchFamily="18" charset="0"/>
                                </a:rPr>
                                <m:t>𝑻</m:t>
                              </m:r>
                            </m:e>
                            <m:sub>
                              <m:r>
                                <a:rPr lang="es-AR" b="1" i="1" dirty="0">
                                  <a:solidFill>
                                    <a:srgbClr val="FF0000"/>
                                  </a:solidFill>
                                  <a:latin typeface="Cambria Math" panose="02040503050406030204" pitchFamily="18" charset="0"/>
                                </a:rPr>
                                <m:t>𝒙</m:t>
                              </m:r>
                            </m:sub>
                          </m:sSub>
                          <m:r>
                            <a:rPr lang="es-AR" i="1" dirty="0">
                              <a:latin typeface="Cambria Math" panose="02040503050406030204" pitchFamily="18" charset="0"/>
                            </a:rPr>
                            <m:t>−</m:t>
                          </m:r>
                          <m:r>
                            <a:rPr lang="es-AR" b="0" i="1" dirty="0" smtClean="0">
                              <a:latin typeface="Cambria Math" panose="02040503050406030204" pitchFamily="18" charset="0"/>
                            </a:rPr>
                            <m:t>100</m:t>
                          </m:r>
                        </m:e>
                      </m:d>
                      <m:d>
                        <m:dPr>
                          <m:begChr m:val="["/>
                          <m:endChr m:val="]"/>
                          <m:ctrlPr>
                            <a:rPr lang="es-AR" i="1" dirty="0">
                              <a:latin typeface="Cambria Math" panose="02040503050406030204" pitchFamily="18" charset="0"/>
                            </a:rPr>
                          </m:ctrlPr>
                        </m:dPr>
                        <m:e>
                          <m:r>
                            <a:rPr lang="es-AR" i="1" dirty="0">
                              <a:latin typeface="Cambria Math" panose="02040503050406030204" pitchFamily="18" charset="0"/>
                            </a:rPr>
                            <m:t>°</m:t>
                          </m:r>
                          <m:r>
                            <a:rPr lang="es-AR" i="1" dirty="0">
                              <a:latin typeface="Cambria Math" panose="02040503050406030204" pitchFamily="18" charset="0"/>
                            </a:rPr>
                            <m:t>𝐶</m:t>
                          </m:r>
                        </m:e>
                      </m:d>
                      <m:r>
                        <a:rPr lang="es-AR" b="0" i="1" dirty="0" smtClean="0">
                          <a:latin typeface="Cambria Math" panose="02040503050406030204" pitchFamily="18" charset="0"/>
                        </a:rPr>
                        <m:t>=0</m:t>
                      </m:r>
                    </m:oMath>
                  </m:oMathPara>
                </a14:m>
                <a:endParaRPr lang="es-AR" baseline="-25000" dirty="0"/>
              </a:p>
            </p:txBody>
          </p:sp>
        </mc:Choice>
        <mc:Fallback xmlns="">
          <p:sp>
            <p:nvSpPr>
              <p:cNvPr id="50" name="22 CuadroTexto"/>
              <p:cNvSpPr txBox="1">
                <a:spLocks noRot="1" noChangeAspect="1" noMove="1" noResize="1" noEditPoints="1" noAdjustHandles="1" noChangeArrowheads="1" noChangeShapeType="1" noTextEdit="1"/>
              </p:cNvSpPr>
              <p:nvPr/>
            </p:nvSpPr>
            <p:spPr>
              <a:xfrm>
                <a:off x="6063781" y="3071026"/>
                <a:ext cx="4856173" cy="3174267"/>
              </a:xfrm>
              <a:prstGeom prst="rect">
                <a:avLst/>
              </a:prstGeom>
              <a:blipFill rotWithShape="0">
                <a:blip r:embed="rId6"/>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51" name="28 CuadroTexto"/>
              <p:cNvSpPr txBox="1"/>
              <p:nvPr/>
            </p:nvSpPr>
            <p:spPr>
              <a:xfrm>
                <a:off x="3347342" y="5864909"/>
                <a:ext cx="2716439"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s-AR" sz="2000" b="1" i="1" dirty="0">
                              <a:solidFill>
                                <a:srgbClr val="FF0000"/>
                              </a:solidFill>
                              <a:latin typeface="Cambria Math" panose="02040503050406030204" pitchFamily="18" charset="0"/>
                            </a:rPr>
                          </m:ctrlPr>
                        </m:sSubPr>
                        <m:e>
                          <m:r>
                            <a:rPr lang="es-AR" sz="2000" b="1" i="1" dirty="0">
                              <a:solidFill>
                                <a:srgbClr val="FF0000"/>
                              </a:solidFill>
                              <a:latin typeface="Cambria Math" panose="02040503050406030204" pitchFamily="18" charset="0"/>
                            </a:rPr>
                            <m:t>𝑻</m:t>
                          </m:r>
                        </m:e>
                        <m:sub>
                          <m:r>
                            <a:rPr lang="es-AR" sz="2000" b="1" i="1" dirty="0">
                              <a:solidFill>
                                <a:srgbClr val="FF0000"/>
                              </a:solidFill>
                              <a:latin typeface="Cambria Math" panose="02040503050406030204" pitchFamily="18" charset="0"/>
                            </a:rPr>
                            <m:t>𝒙</m:t>
                          </m:r>
                        </m:sub>
                      </m:sSub>
                      <m:r>
                        <a:rPr lang="es-AR" sz="2400" b="1" i="1" dirty="0">
                          <a:latin typeface="Cambria Math" panose="02040503050406030204" pitchFamily="18" charset="0"/>
                        </a:rPr>
                        <m:t>=</m:t>
                      </m:r>
                      <m:r>
                        <a:rPr lang="es-AR" sz="2400" b="1" i="1" dirty="0" smtClean="0">
                          <a:latin typeface="Cambria Math" panose="02040503050406030204" pitchFamily="18" charset="0"/>
                        </a:rPr>
                        <m:t>𝟕𝟗</m:t>
                      </m:r>
                      <m:r>
                        <a:rPr lang="es-AR" sz="2400" b="1" i="1" dirty="0" smtClean="0">
                          <a:latin typeface="Cambria Math" panose="02040503050406030204" pitchFamily="18" charset="0"/>
                        </a:rPr>
                        <m:t>,</m:t>
                      </m:r>
                      <m:r>
                        <a:rPr lang="es-AR" sz="2400" b="1" i="1" dirty="0" smtClean="0">
                          <a:latin typeface="Cambria Math" panose="02040503050406030204" pitchFamily="18" charset="0"/>
                        </a:rPr>
                        <m:t>𝟗𝟒</m:t>
                      </m:r>
                      <m:r>
                        <a:rPr lang="es-AR" sz="2400" b="1" i="1" dirty="0" smtClean="0">
                          <a:latin typeface="Cambria Math" panose="02040503050406030204" pitchFamily="18" charset="0"/>
                        </a:rPr>
                        <m:t> [°</m:t>
                      </m:r>
                      <m:r>
                        <a:rPr lang="es-AR" sz="2400" b="1" i="1" dirty="0" smtClean="0">
                          <a:latin typeface="Cambria Math" panose="02040503050406030204" pitchFamily="18" charset="0"/>
                        </a:rPr>
                        <m:t>𝑪</m:t>
                      </m:r>
                      <m:r>
                        <a:rPr lang="es-AR" sz="2400" b="1" i="1" dirty="0">
                          <a:latin typeface="Cambria Math" panose="02040503050406030204" pitchFamily="18" charset="0"/>
                        </a:rPr>
                        <m:t>]</m:t>
                      </m:r>
                    </m:oMath>
                  </m:oMathPara>
                </a14:m>
                <a:endParaRPr lang="es-AR" sz="2000" b="1" dirty="0"/>
              </a:p>
            </p:txBody>
          </p:sp>
        </mc:Choice>
        <mc:Fallback xmlns="">
          <p:sp>
            <p:nvSpPr>
              <p:cNvPr id="51" name="28 CuadroTexto"/>
              <p:cNvSpPr txBox="1">
                <a:spLocks noRot="1" noChangeAspect="1" noMove="1" noResize="1" noEditPoints="1" noAdjustHandles="1" noChangeArrowheads="1" noChangeShapeType="1" noTextEdit="1"/>
              </p:cNvSpPr>
              <p:nvPr/>
            </p:nvSpPr>
            <p:spPr>
              <a:xfrm>
                <a:off x="3347342" y="5864909"/>
                <a:ext cx="2716439" cy="461665"/>
              </a:xfrm>
              <a:prstGeom prst="rect">
                <a:avLst/>
              </a:prstGeom>
              <a:blipFill rotWithShape="0">
                <a:blip r:embed="rId7"/>
                <a:stretch>
                  <a:fillRect b="-17105"/>
                </a:stretch>
              </a:blipFill>
            </p:spPr>
            <p:txBody>
              <a:bodyPr/>
              <a:lstStyle/>
              <a:p>
                <a:r>
                  <a:rPr lang="es-AR">
                    <a:noFill/>
                  </a:rPr>
                  <a:t> </a:t>
                </a:r>
              </a:p>
            </p:txBody>
          </p:sp>
        </mc:Fallback>
      </mc:AlternateContent>
      <p:sp>
        <p:nvSpPr>
          <p:cNvPr id="52" name="30 Elipse"/>
          <p:cNvSpPr/>
          <p:nvPr/>
        </p:nvSpPr>
        <p:spPr>
          <a:xfrm>
            <a:off x="3313006" y="3312793"/>
            <a:ext cx="216000" cy="21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Forma libre 34"/>
          <p:cNvSpPr/>
          <p:nvPr/>
        </p:nvSpPr>
        <p:spPr>
          <a:xfrm>
            <a:off x="3526971" y="3483429"/>
            <a:ext cx="980593" cy="2395917"/>
          </a:xfrm>
          <a:custGeom>
            <a:avLst/>
            <a:gdLst>
              <a:gd name="connsiteX0" fmla="*/ 0 w 4093029"/>
              <a:gd name="connsiteY0" fmla="*/ 0 h 2395917"/>
              <a:gd name="connsiteX1" fmla="*/ 116115 w 4093029"/>
              <a:gd name="connsiteY1" fmla="*/ 43542 h 2395917"/>
              <a:gd name="connsiteX2" fmla="*/ 362858 w 4093029"/>
              <a:gd name="connsiteY2" fmla="*/ 145142 h 2395917"/>
              <a:gd name="connsiteX3" fmla="*/ 493486 w 4093029"/>
              <a:gd name="connsiteY3" fmla="*/ 203200 h 2395917"/>
              <a:gd name="connsiteX4" fmla="*/ 609600 w 4093029"/>
              <a:gd name="connsiteY4" fmla="*/ 246742 h 2395917"/>
              <a:gd name="connsiteX5" fmla="*/ 696686 w 4093029"/>
              <a:gd name="connsiteY5" fmla="*/ 304800 h 2395917"/>
              <a:gd name="connsiteX6" fmla="*/ 740229 w 4093029"/>
              <a:gd name="connsiteY6" fmla="*/ 333828 h 2395917"/>
              <a:gd name="connsiteX7" fmla="*/ 885372 w 4093029"/>
              <a:gd name="connsiteY7" fmla="*/ 435428 h 2395917"/>
              <a:gd name="connsiteX8" fmla="*/ 986972 w 4093029"/>
              <a:gd name="connsiteY8" fmla="*/ 493485 h 2395917"/>
              <a:gd name="connsiteX9" fmla="*/ 1132115 w 4093029"/>
              <a:gd name="connsiteY9" fmla="*/ 609600 h 2395917"/>
              <a:gd name="connsiteX10" fmla="*/ 1219200 w 4093029"/>
              <a:gd name="connsiteY10" fmla="*/ 653142 h 2395917"/>
              <a:gd name="connsiteX11" fmla="*/ 1335315 w 4093029"/>
              <a:gd name="connsiteY11" fmla="*/ 725714 h 2395917"/>
              <a:gd name="connsiteX12" fmla="*/ 1494972 w 4093029"/>
              <a:gd name="connsiteY12" fmla="*/ 827314 h 2395917"/>
              <a:gd name="connsiteX13" fmla="*/ 1538515 w 4093029"/>
              <a:gd name="connsiteY13" fmla="*/ 870857 h 2395917"/>
              <a:gd name="connsiteX14" fmla="*/ 1625600 w 4093029"/>
              <a:gd name="connsiteY14" fmla="*/ 928914 h 2395917"/>
              <a:gd name="connsiteX15" fmla="*/ 1683658 w 4093029"/>
              <a:gd name="connsiteY15" fmla="*/ 972457 h 2395917"/>
              <a:gd name="connsiteX16" fmla="*/ 1785258 w 4093029"/>
              <a:gd name="connsiteY16" fmla="*/ 1030514 h 2395917"/>
              <a:gd name="connsiteX17" fmla="*/ 1901372 w 4093029"/>
              <a:gd name="connsiteY17" fmla="*/ 1132114 h 2395917"/>
              <a:gd name="connsiteX18" fmla="*/ 1973943 w 4093029"/>
              <a:gd name="connsiteY18" fmla="*/ 1175657 h 2395917"/>
              <a:gd name="connsiteX19" fmla="*/ 2090058 w 4093029"/>
              <a:gd name="connsiteY19" fmla="*/ 1291771 h 2395917"/>
              <a:gd name="connsiteX20" fmla="*/ 2235200 w 4093029"/>
              <a:gd name="connsiteY20" fmla="*/ 1407885 h 2395917"/>
              <a:gd name="connsiteX21" fmla="*/ 2278743 w 4093029"/>
              <a:gd name="connsiteY21" fmla="*/ 1436914 h 2395917"/>
              <a:gd name="connsiteX22" fmla="*/ 2336800 w 4093029"/>
              <a:gd name="connsiteY22" fmla="*/ 1494971 h 2395917"/>
              <a:gd name="connsiteX23" fmla="*/ 2510972 w 4093029"/>
              <a:gd name="connsiteY23" fmla="*/ 1596571 h 2395917"/>
              <a:gd name="connsiteX24" fmla="*/ 2598058 w 4093029"/>
              <a:gd name="connsiteY24" fmla="*/ 1669142 h 2395917"/>
              <a:gd name="connsiteX25" fmla="*/ 2641600 w 4093029"/>
              <a:gd name="connsiteY25" fmla="*/ 1698171 h 2395917"/>
              <a:gd name="connsiteX26" fmla="*/ 2714172 w 4093029"/>
              <a:gd name="connsiteY26" fmla="*/ 1756228 h 2395917"/>
              <a:gd name="connsiteX27" fmla="*/ 2815772 w 4093029"/>
              <a:gd name="connsiteY27" fmla="*/ 1814285 h 2395917"/>
              <a:gd name="connsiteX28" fmla="*/ 2946400 w 4093029"/>
              <a:gd name="connsiteY28" fmla="*/ 1901371 h 2395917"/>
              <a:gd name="connsiteX29" fmla="*/ 3077029 w 4093029"/>
              <a:gd name="connsiteY29" fmla="*/ 2002971 h 2395917"/>
              <a:gd name="connsiteX30" fmla="*/ 3149600 w 4093029"/>
              <a:gd name="connsiteY30" fmla="*/ 2032000 h 2395917"/>
              <a:gd name="connsiteX31" fmla="*/ 3294743 w 4093029"/>
              <a:gd name="connsiteY31" fmla="*/ 2119085 h 2395917"/>
              <a:gd name="connsiteX32" fmla="*/ 3425372 w 4093029"/>
              <a:gd name="connsiteY32" fmla="*/ 2191657 h 2395917"/>
              <a:gd name="connsiteX33" fmla="*/ 3483429 w 4093029"/>
              <a:gd name="connsiteY33" fmla="*/ 2206171 h 2395917"/>
              <a:gd name="connsiteX34" fmla="*/ 3526972 w 4093029"/>
              <a:gd name="connsiteY34" fmla="*/ 2235200 h 2395917"/>
              <a:gd name="connsiteX35" fmla="*/ 3686629 w 4093029"/>
              <a:gd name="connsiteY35" fmla="*/ 2293257 h 2395917"/>
              <a:gd name="connsiteX36" fmla="*/ 3773715 w 4093029"/>
              <a:gd name="connsiteY36" fmla="*/ 2322285 h 2395917"/>
              <a:gd name="connsiteX37" fmla="*/ 3817258 w 4093029"/>
              <a:gd name="connsiteY37" fmla="*/ 2336800 h 2395917"/>
              <a:gd name="connsiteX38" fmla="*/ 3947886 w 4093029"/>
              <a:gd name="connsiteY38" fmla="*/ 2365828 h 2395917"/>
              <a:gd name="connsiteX39" fmla="*/ 4005943 w 4093029"/>
              <a:gd name="connsiteY39" fmla="*/ 2380342 h 2395917"/>
              <a:gd name="connsiteX40" fmla="*/ 4049486 w 4093029"/>
              <a:gd name="connsiteY40" fmla="*/ 2394857 h 2395917"/>
              <a:gd name="connsiteX41" fmla="*/ 4093029 w 4093029"/>
              <a:gd name="connsiteY41" fmla="*/ 2394857 h 239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93029" h="2395917">
                <a:moveTo>
                  <a:pt x="0" y="0"/>
                </a:moveTo>
                <a:lnTo>
                  <a:pt x="116115" y="43542"/>
                </a:lnTo>
                <a:cubicBezTo>
                  <a:pt x="211388" y="78186"/>
                  <a:pt x="233159" y="67322"/>
                  <a:pt x="362858" y="145142"/>
                </a:cubicBezTo>
                <a:cubicBezTo>
                  <a:pt x="519644" y="239214"/>
                  <a:pt x="360607" y="153370"/>
                  <a:pt x="493486" y="203200"/>
                </a:cubicBezTo>
                <a:cubicBezTo>
                  <a:pt x="645274" y="260121"/>
                  <a:pt x="460587" y="209489"/>
                  <a:pt x="609600" y="246742"/>
                </a:cubicBezTo>
                <a:lnTo>
                  <a:pt x="696686" y="304800"/>
                </a:lnTo>
                <a:cubicBezTo>
                  <a:pt x="711200" y="314476"/>
                  <a:pt x="726274" y="323362"/>
                  <a:pt x="740229" y="333828"/>
                </a:cubicBezTo>
                <a:cubicBezTo>
                  <a:pt x="797879" y="377066"/>
                  <a:pt x="818998" y="394583"/>
                  <a:pt x="885372" y="435428"/>
                </a:cubicBezTo>
                <a:cubicBezTo>
                  <a:pt x="918592" y="455871"/>
                  <a:pt x="955105" y="470991"/>
                  <a:pt x="986972" y="493485"/>
                </a:cubicBezTo>
                <a:cubicBezTo>
                  <a:pt x="1037590" y="529215"/>
                  <a:pt x="1076698" y="581892"/>
                  <a:pt x="1132115" y="609600"/>
                </a:cubicBezTo>
                <a:cubicBezTo>
                  <a:pt x="1161143" y="624114"/>
                  <a:pt x="1190708" y="637601"/>
                  <a:pt x="1219200" y="653142"/>
                </a:cubicBezTo>
                <a:cubicBezTo>
                  <a:pt x="1303480" y="699113"/>
                  <a:pt x="1270309" y="685085"/>
                  <a:pt x="1335315" y="725714"/>
                </a:cubicBezTo>
                <a:cubicBezTo>
                  <a:pt x="1389553" y="759613"/>
                  <a:pt x="1444083" y="787734"/>
                  <a:pt x="1494972" y="827314"/>
                </a:cubicBezTo>
                <a:cubicBezTo>
                  <a:pt x="1511175" y="839916"/>
                  <a:pt x="1522312" y="858255"/>
                  <a:pt x="1538515" y="870857"/>
                </a:cubicBezTo>
                <a:cubicBezTo>
                  <a:pt x="1566054" y="892276"/>
                  <a:pt x="1597690" y="907981"/>
                  <a:pt x="1625600" y="928914"/>
                </a:cubicBezTo>
                <a:cubicBezTo>
                  <a:pt x="1644953" y="943428"/>
                  <a:pt x="1663973" y="958396"/>
                  <a:pt x="1683658" y="972457"/>
                </a:cubicBezTo>
                <a:cubicBezTo>
                  <a:pt x="1795524" y="1052361"/>
                  <a:pt x="1649180" y="945465"/>
                  <a:pt x="1785258" y="1030514"/>
                </a:cubicBezTo>
                <a:cubicBezTo>
                  <a:pt x="1896423" y="1099993"/>
                  <a:pt x="1790895" y="1046187"/>
                  <a:pt x="1901372" y="1132114"/>
                </a:cubicBezTo>
                <a:cubicBezTo>
                  <a:pt x="1923640" y="1149434"/>
                  <a:pt x="1952407" y="1157435"/>
                  <a:pt x="1973943" y="1175657"/>
                </a:cubicBezTo>
                <a:cubicBezTo>
                  <a:pt x="2015728" y="1211014"/>
                  <a:pt x="2047316" y="1257577"/>
                  <a:pt x="2090058" y="1291771"/>
                </a:cubicBezTo>
                <a:cubicBezTo>
                  <a:pt x="2138439" y="1330476"/>
                  <a:pt x="2183648" y="1373517"/>
                  <a:pt x="2235200" y="1407885"/>
                </a:cubicBezTo>
                <a:cubicBezTo>
                  <a:pt x="2249714" y="1417561"/>
                  <a:pt x="2265498" y="1425561"/>
                  <a:pt x="2278743" y="1436914"/>
                </a:cubicBezTo>
                <a:cubicBezTo>
                  <a:pt x="2299523" y="1454725"/>
                  <a:pt x="2315429" y="1477874"/>
                  <a:pt x="2336800" y="1494971"/>
                </a:cubicBezTo>
                <a:cubicBezTo>
                  <a:pt x="2495743" y="1622125"/>
                  <a:pt x="2350956" y="1489894"/>
                  <a:pt x="2510972" y="1596571"/>
                </a:cubicBezTo>
                <a:cubicBezTo>
                  <a:pt x="2542413" y="1617531"/>
                  <a:pt x="2568231" y="1645943"/>
                  <a:pt x="2598058" y="1669142"/>
                </a:cubicBezTo>
                <a:cubicBezTo>
                  <a:pt x="2611827" y="1679852"/>
                  <a:pt x="2627645" y="1687705"/>
                  <a:pt x="2641600" y="1698171"/>
                </a:cubicBezTo>
                <a:cubicBezTo>
                  <a:pt x="2666383" y="1716758"/>
                  <a:pt x="2688396" y="1739044"/>
                  <a:pt x="2714172" y="1756228"/>
                </a:cubicBezTo>
                <a:cubicBezTo>
                  <a:pt x="2746627" y="1777865"/>
                  <a:pt x="2783702" y="1792082"/>
                  <a:pt x="2815772" y="1814285"/>
                </a:cubicBezTo>
                <a:cubicBezTo>
                  <a:pt x="2953441" y="1909595"/>
                  <a:pt x="2851289" y="1869667"/>
                  <a:pt x="2946400" y="1901371"/>
                </a:cubicBezTo>
                <a:cubicBezTo>
                  <a:pt x="2998271" y="1953242"/>
                  <a:pt x="3000640" y="1961304"/>
                  <a:pt x="3077029" y="2002971"/>
                </a:cubicBezTo>
                <a:cubicBezTo>
                  <a:pt x="3099902" y="2015447"/>
                  <a:pt x="3126611" y="2019739"/>
                  <a:pt x="3149600" y="2032000"/>
                </a:cubicBezTo>
                <a:cubicBezTo>
                  <a:pt x="3199384" y="2058551"/>
                  <a:pt x="3246362" y="2090057"/>
                  <a:pt x="3294743" y="2119085"/>
                </a:cubicBezTo>
                <a:cubicBezTo>
                  <a:pt x="3325533" y="2137559"/>
                  <a:pt x="3388358" y="2177777"/>
                  <a:pt x="3425372" y="2191657"/>
                </a:cubicBezTo>
                <a:cubicBezTo>
                  <a:pt x="3444050" y="2198661"/>
                  <a:pt x="3464077" y="2201333"/>
                  <a:pt x="3483429" y="2206171"/>
                </a:cubicBezTo>
                <a:cubicBezTo>
                  <a:pt x="3497943" y="2215847"/>
                  <a:pt x="3511370" y="2227399"/>
                  <a:pt x="3526972" y="2235200"/>
                </a:cubicBezTo>
                <a:cubicBezTo>
                  <a:pt x="3567359" y="2255394"/>
                  <a:pt x="3645992" y="2279711"/>
                  <a:pt x="3686629" y="2293257"/>
                </a:cubicBezTo>
                <a:lnTo>
                  <a:pt x="3773715" y="2322285"/>
                </a:lnTo>
                <a:cubicBezTo>
                  <a:pt x="3788229" y="2327123"/>
                  <a:pt x="3802415" y="2333089"/>
                  <a:pt x="3817258" y="2336800"/>
                </a:cubicBezTo>
                <a:cubicBezTo>
                  <a:pt x="3958847" y="2372197"/>
                  <a:pt x="3782049" y="2328976"/>
                  <a:pt x="3947886" y="2365828"/>
                </a:cubicBezTo>
                <a:cubicBezTo>
                  <a:pt x="3967359" y="2370155"/>
                  <a:pt x="3986763" y="2374862"/>
                  <a:pt x="4005943" y="2380342"/>
                </a:cubicBezTo>
                <a:cubicBezTo>
                  <a:pt x="4020654" y="2384545"/>
                  <a:pt x="4034395" y="2392342"/>
                  <a:pt x="4049486" y="2394857"/>
                </a:cubicBezTo>
                <a:cubicBezTo>
                  <a:pt x="4063803" y="2397243"/>
                  <a:pt x="4078515" y="2394857"/>
                  <a:pt x="4093029" y="2394857"/>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29" name="Rectángulo redondeado 28"/>
              <p:cNvSpPr/>
              <p:nvPr/>
            </p:nvSpPr>
            <p:spPr>
              <a:xfrm>
                <a:off x="5422069" y="1857421"/>
                <a:ext cx="6356838" cy="7602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s-AR" dirty="0" smtClean="0"/>
                  <a:t>Para el planteo supongo que la </a:t>
                </a:r>
                <a:r>
                  <a:rPr lang="es-AR" dirty="0" err="1" smtClean="0"/>
                  <a:t>tf</a:t>
                </a:r>
                <a:r>
                  <a:rPr lang="es-AR" dirty="0" smtClean="0"/>
                  <a:t> va a ser </a:t>
                </a:r>
                <a14:m>
                  <m:oMath xmlns:m="http://schemas.openxmlformats.org/officeDocument/2006/math">
                    <m:r>
                      <a:rPr lang="es-AR" i="1" dirty="0" smtClean="0">
                        <a:latin typeface="Cambria Math" panose="02040503050406030204" pitchFamily="18" charset="0"/>
                      </a:rPr>
                      <m:t>0 &lt;</m:t>
                    </m:r>
                    <m:r>
                      <a:rPr lang="es-AR" i="1" dirty="0" err="1" smtClean="0">
                        <a:latin typeface="Cambria Math" panose="02040503050406030204" pitchFamily="18" charset="0"/>
                      </a:rPr>
                      <m:t>𝑡𝑥</m:t>
                    </m:r>
                    <m:r>
                      <a:rPr lang="es-AR" i="1" dirty="0" smtClean="0">
                        <a:latin typeface="Cambria Math" panose="02040503050406030204" pitchFamily="18" charset="0"/>
                      </a:rPr>
                      <m:t>&lt;100</m:t>
                    </m:r>
                  </m:oMath>
                </a14:m>
                <a:r>
                  <a:rPr lang="es-AR" dirty="0" smtClean="0"/>
                  <a:t> y verifico el resultado</a:t>
                </a:r>
                <a:endParaRPr lang="es-AR" dirty="0"/>
              </a:p>
            </p:txBody>
          </p:sp>
        </mc:Choice>
        <mc:Fallback xmlns="">
          <p:sp>
            <p:nvSpPr>
              <p:cNvPr id="29" name="Rectángulo redondeado 28"/>
              <p:cNvSpPr>
                <a:spLocks noRot="1" noChangeAspect="1" noMove="1" noResize="1" noEditPoints="1" noAdjustHandles="1" noChangeArrowheads="1" noChangeShapeType="1" noTextEdit="1"/>
              </p:cNvSpPr>
              <p:nvPr/>
            </p:nvSpPr>
            <p:spPr>
              <a:xfrm>
                <a:off x="5422069" y="1857421"/>
                <a:ext cx="6356838" cy="760239"/>
              </a:xfrm>
              <a:prstGeom prst="roundRect">
                <a:avLst/>
              </a:prstGeom>
              <a:blipFill rotWithShape="0">
                <a:blip r:embed="rId8"/>
                <a:stretch>
                  <a:fillRect l="-96" r="-96" b="-3937"/>
                </a:stretch>
              </a:blipFill>
            </p:spPr>
            <p:txBody>
              <a:bodyPr/>
              <a:lstStyle/>
              <a:p>
                <a:r>
                  <a:rPr lang="es-AR">
                    <a:noFill/>
                  </a:rPr>
                  <a:t> </a:t>
                </a:r>
              </a:p>
            </p:txBody>
          </p:sp>
        </mc:Fallback>
      </mc:AlternateContent>
    </p:spTree>
    <p:extLst>
      <p:ext uri="{BB962C8B-B14F-4D97-AF65-F5344CB8AC3E}">
        <p14:creationId xmlns:p14="http://schemas.microsoft.com/office/powerpoint/2010/main" val="34967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6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7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1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right)">
                                      <p:cBhvr>
                                        <p:cTn id="41" dur="500"/>
                                        <p:tgtEl>
                                          <p:spTgt spid="4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right)">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10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7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Effect transition="in" filter="wipe(down)">
                                      <p:cBhvr>
                                        <p:cTn id="65" dur="500"/>
                                        <p:tgtEl>
                                          <p:spTgt spid="49">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wipe(down)">
                                      <p:cBhvr>
                                        <p:cTn id="70" dur="5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down)">
                                      <p:cBhvr>
                                        <p:cTn id="75" dur="500"/>
                                        <p:tgtEl>
                                          <p:spTgt spid="5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down)">
                                      <p:cBhvr>
                                        <p:cTn id="8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33" grpId="0"/>
      <p:bldP spid="37" grpId="0" animBg="1"/>
      <p:bldP spid="21" grpId="0" animBg="1"/>
      <p:bldP spid="45" grpId="0"/>
      <p:bldP spid="47" grpId="0" animBg="1"/>
      <p:bldP spid="31" grpId="0" animBg="1"/>
      <p:bldP spid="49" grpId="0" build="p"/>
      <p:bldP spid="50" grpId="0" animBg="1"/>
      <p:bldP spid="51" grpId="0" animBg="1"/>
      <p:bldP spid="52" grpId="0" animBg="1"/>
      <p:bldP spid="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62021" y="106795"/>
            <a:ext cx="7719850" cy="205436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Entrada de lápiz 3"/>
              <p14:cNvContentPartPr/>
              <p14:nvPr/>
            </p14:nvContentPartPr>
            <p14:xfrm>
              <a:off x="604313" y="1738105"/>
              <a:ext cx="9132115" cy="1477800"/>
            </p14:xfrm>
          </p:contentPart>
        </mc:Choice>
        <mc:Fallback xmlns="">
          <p:pic>
            <p:nvPicPr>
              <p:cNvPr id="4" name="Entrada de lápiz 3"/>
              <p:cNvPicPr/>
              <p:nvPr/>
            </p:nvPicPr>
            <p:blipFill>
              <a:blip r:embed="rId4"/>
              <a:stretch>
                <a:fillRect/>
              </a:stretch>
            </p:blipFill>
            <p:spPr>
              <a:xfrm>
                <a:off x="595673" y="1730545"/>
                <a:ext cx="9148675" cy="1488600"/>
              </a:xfrm>
              <a:prstGeom prst="rect">
                <a:avLst/>
              </a:prstGeom>
            </p:spPr>
          </p:pic>
        </mc:Fallback>
      </mc:AlternateContent>
      <p:pic>
        <p:nvPicPr>
          <p:cNvPr id="6" name="Imagen 5"/>
          <p:cNvPicPr>
            <a:picLocks noChangeAspect="1"/>
          </p:cNvPicPr>
          <p:nvPr/>
        </p:nvPicPr>
        <p:blipFill rotWithShape="1">
          <a:blip r:embed="rId5"/>
          <a:srcRect b="14524"/>
          <a:stretch/>
        </p:blipFill>
        <p:spPr>
          <a:xfrm>
            <a:off x="1671875" y="3215905"/>
            <a:ext cx="8635635" cy="3107622"/>
          </a:xfrm>
          <a:prstGeom prst="rect">
            <a:avLst/>
          </a:prstGeom>
        </p:spPr>
      </p:pic>
    </p:spTree>
    <p:extLst>
      <p:ext uri="{BB962C8B-B14F-4D97-AF65-F5344CB8AC3E}">
        <p14:creationId xmlns:p14="http://schemas.microsoft.com/office/powerpoint/2010/main" val="20063561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b="1" dirty="0" smtClean="0"/>
              <a:t>Trabajamos con los Ejercicios:</a:t>
            </a:r>
            <a:endParaRPr lang="es-ES" b="1" dirty="0"/>
          </a:p>
        </p:txBody>
      </p:sp>
      <p:sp>
        <p:nvSpPr>
          <p:cNvPr id="4" name="Rectángulo 3"/>
          <p:cNvSpPr/>
          <p:nvPr/>
        </p:nvSpPr>
        <p:spPr>
          <a:xfrm>
            <a:off x="4138544" y="47334"/>
            <a:ext cx="7842250" cy="6863417"/>
          </a:xfrm>
          <a:prstGeom prst="rect">
            <a:avLst/>
          </a:prstGeom>
        </p:spPr>
        <p:txBody>
          <a:bodyPr wrap="square">
            <a:spAutoFit/>
          </a:bodyPr>
          <a:lstStyle/>
          <a:p>
            <a:pPr algn="just"/>
            <a:r>
              <a:rPr lang="es-AR" sz="2000" b="1" dirty="0" smtClean="0"/>
              <a:t>2.26</a:t>
            </a:r>
            <a:r>
              <a:rPr lang="es-AR" sz="2000" dirty="0" smtClean="0"/>
              <a:t> Un </a:t>
            </a:r>
            <a:r>
              <a:rPr lang="es-AR" sz="2000" dirty="0"/>
              <a:t>recipiente de Aluminio de m = 250 </a:t>
            </a:r>
            <a:r>
              <a:rPr lang="es-AR" sz="2000" dirty="0" smtClean="0"/>
              <a:t>g </a:t>
            </a:r>
            <a:r>
              <a:rPr lang="es-AR" sz="2000" dirty="0"/>
              <a:t>para hacer cubos de hielo tiene 500 </a:t>
            </a:r>
            <a:r>
              <a:rPr lang="es-AR" sz="2000" dirty="0" smtClean="0"/>
              <a:t>cm</a:t>
            </a:r>
            <a:r>
              <a:rPr lang="es-AR" sz="2000" baseline="30000" dirty="0" smtClean="0"/>
              <a:t>3</a:t>
            </a:r>
            <a:r>
              <a:rPr lang="es-AR" sz="2000" dirty="0" smtClean="0"/>
              <a:t> de </a:t>
            </a:r>
            <a:r>
              <a:rPr lang="es-AR" sz="2000" dirty="0"/>
              <a:t>agua a </a:t>
            </a:r>
            <a:r>
              <a:rPr lang="es-AR" sz="2000" dirty="0" smtClean="0"/>
              <a:t>20 °C. </a:t>
            </a:r>
            <a:r>
              <a:rPr lang="es-AR" sz="2000" dirty="0"/>
              <a:t>Se introduce en el congelador de una heladera y llega a los −</a:t>
            </a:r>
            <a:r>
              <a:rPr lang="es-AR" sz="2000" dirty="0" smtClean="0"/>
              <a:t>5</a:t>
            </a:r>
            <a:r>
              <a:rPr lang="es-AR" sz="2000" dirty="0"/>
              <a:t> °C</a:t>
            </a:r>
            <a:r>
              <a:rPr lang="es-AR" sz="2000" dirty="0" smtClean="0"/>
              <a:t>. ¿Cuánto calor </a:t>
            </a:r>
            <a:r>
              <a:rPr lang="es-AR" sz="2000" dirty="0"/>
              <a:t>se ha quitado al agua y al recipiente? </a:t>
            </a:r>
            <a:endParaRPr lang="es-AR" sz="2000" dirty="0" smtClean="0"/>
          </a:p>
          <a:p>
            <a:pPr algn="just"/>
            <a:r>
              <a:rPr lang="es-AR" sz="2000" b="1" dirty="0" smtClean="0"/>
              <a:t>R </a:t>
            </a:r>
            <a:r>
              <a:rPr lang="es-AR" sz="2000" b="1" dirty="0"/>
              <a:t>= 52,7 </a:t>
            </a:r>
            <a:r>
              <a:rPr lang="es-AR" sz="2000" b="1" dirty="0" smtClean="0"/>
              <a:t>kcal</a:t>
            </a:r>
          </a:p>
          <a:p>
            <a:pPr algn="just"/>
            <a:endParaRPr lang="es-AR" sz="2000" b="1" dirty="0"/>
          </a:p>
          <a:p>
            <a:pPr algn="just"/>
            <a:r>
              <a:rPr lang="es-AR" sz="2000" b="1" dirty="0" smtClean="0"/>
              <a:t>2.19 </a:t>
            </a:r>
            <a:r>
              <a:rPr lang="es-AR" sz="2000" dirty="0"/>
              <a:t>Un recipiente aislado contiene 600gr de agua a 18 °C. Luego se agregan 250 </a:t>
            </a:r>
            <a:r>
              <a:rPr lang="es-AR" sz="2000" dirty="0" smtClean="0"/>
              <a:t>gr de </a:t>
            </a:r>
            <a:r>
              <a:rPr lang="es-AR" sz="2000" dirty="0"/>
              <a:t>hielo a 0 °C, a) ¿Cuál es la temperatura final de la mezcla. b</a:t>
            </a:r>
            <a:r>
              <a:rPr lang="es-AR" sz="2000" dirty="0" smtClean="0"/>
              <a:t>) ¿</a:t>
            </a:r>
            <a:r>
              <a:rPr lang="es-AR" sz="2000" dirty="0"/>
              <a:t>Cuánto hielo se </a:t>
            </a:r>
            <a:r>
              <a:rPr lang="es-AR" sz="2000" dirty="0" smtClean="0"/>
              <a:t>funde? Suponga </a:t>
            </a:r>
            <a:r>
              <a:rPr lang="es-AR" sz="2000" dirty="0"/>
              <a:t>que no se pierde calor. </a:t>
            </a:r>
            <a:endParaRPr lang="es-AR" sz="2000" dirty="0" smtClean="0"/>
          </a:p>
          <a:p>
            <a:pPr algn="just"/>
            <a:r>
              <a:rPr lang="es-AR" sz="2000" b="1" dirty="0" smtClean="0"/>
              <a:t>R</a:t>
            </a:r>
            <a:r>
              <a:rPr lang="es-AR" sz="2000" b="1" dirty="0"/>
              <a:t>: a) 0 °C  b) 136 </a:t>
            </a:r>
            <a:r>
              <a:rPr lang="es-AR" sz="2000" b="1" dirty="0" smtClean="0"/>
              <a:t>g.</a:t>
            </a:r>
          </a:p>
          <a:p>
            <a:pPr algn="just"/>
            <a:endParaRPr lang="es-AR" sz="2000" dirty="0"/>
          </a:p>
          <a:p>
            <a:pPr algn="just"/>
            <a:r>
              <a:rPr lang="es-AR" sz="2000" b="1" dirty="0" smtClean="0"/>
              <a:t>2.20</a:t>
            </a:r>
            <a:r>
              <a:rPr lang="es-AR" sz="2000" dirty="0" smtClean="0"/>
              <a:t> Un </a:t>
            </a:r>
            <a:r>
              <a:rPr lang="es-AR" sz="2000" dirty="0"/>
              <a:t>cubo de hielo de 20 gr a </a:t>
            </a:r>
            <a:r>
              <a:rPr lang="es-AR" sz="2000" dirty="0" smtClean="0"/>
              <a:t>0 °C se </a:t>
            </a:r>
            <a:r>
              <a:rPr lang="es-AR" sz="2000" dirty="0"/>
              <a:t>calienta hasta que 15 gr se han convertido en </a:t>
            </a:r>
            <a:r>
              <a:rPr lang="es-AR" sz="2000" dirty="0" smtClean="0"/>
              <a:t>agua a 100 °C </a:t>
            </a:r>
            <a:r>
              <a:rPr lang="es-AR" sz="2000" dirty="0"/>
              <a:t>y 5 </a:t>
            </a:r>
            <a:r>
              <a:rPr lang="es-AR" sz="2000" dirty="0" smtClean="0"/>
              <a:t>g </a:t>
            </a:r>
            <a:r>
              <a:rPr lang="es-AR" sz="2000" dirty="0"/>
              <a:t>se han convertido en vapor a </a:t>
            </a:r>
            <a:r>
              <a:rPr lang="es-AR" sz="2000" dirty="0" smtClean="0"/>
              <a:t>100 °C</a:t>
            </a:r>
            <a:r>
              <a:rPr lang="es-AR" sz="2000" dirty="0"/>
              <a:t>. ¿</a:t>
            </a:r>
            <a:r>
              <a:rPr lang="es-AR" sz="2000" dirty="0" smtClean="0"/>
              <a:t>Cuánto </a:t>
            </a:r>
            <a:r>
              <a:rPr lang="es-AR" sz="2000" dirty="0"/>
              <a:t>calor se </a:t>
            </a:r>
            <a:r>
              <a:rPr lang="es-AR" sz="2000" dirty="0" smtClean="0"/>
              <a:t>necesit</a:t>
            </a:r>
            <a:r>
              <a:rPr lang="es-AR" sz="2000" dirty="0"/>
              <a:t>ó</a:t>
            </a:r>
            <a:r>
              <a:rPr lang="es-AR" sz="2000" dirty="0" smtClean="0"/>
              <a:t> </a:t>
            </a:r>
            <a:r>
              <a:rPr lang="es-AR" sz="2000" dirty="0"/>
              <a:t>para </a:t>
            </a:r>
            <a:r>
              <a:rPr lang="es-AR" sz="2000" dirty="0" smtClean="0"/>
              <a:t>este proceso? </a:t>
            </a:r>
          </a:p>
          <a:p>
            <a:pPr algn="just"/>
            <a:r>
              <a:rPr lang="es-AR" sz="2000" b="1" dirty="0"/>
              <a:t>R: 26, 37 </a:t>
            </a:r>
            <a:r>
              <a:rPr lang="es-AR" sz="2000" b="1" dirty="0" smtClean="0"/>
              <a:t>kJ</a:t>
            </a:r>
          </a:p>
          <a:p>
            <a:pPr algn="just"/>
            <a:endParaRPr lang="es-AR" sz="2000" dirty="0"/>
          </a:p>
          <a:p>
            <a:pPr algn="just"/>
            <a:r>
              <a:rPr lang="es-AR" sz="2000" b="1" dirty="0" smtClean="0"/>
              <a:t>2.22 </a:t>
            </a:r>
            <a:r>
              <a:rPr lang="es-AR" sz="2000" dirty="0" smtClean="0"/>
              <a:t>Un </a:t>
            </a:r>
            <a:r>
              <a:rPr lang="es-AR" sz="2000" dirty="0"/>
              <a:t>trozo de 200 gr de hielo a </a:t>
            </a:r>
            <a:r>
              <a:rPr lang="es-AR" sz="2000" dirty="0" smtClean="0"/>
              <a:t>0 °C </a:t>
            </a:r>
            <a:r>
              <a:rPr lang="es-AR" sz="2000" dirty="0"/>
              <a:t>se introduce en 500 gr de agua a </a:t>
            </a:r>
            <a:r>
              <a:rPr lang="es-AR" sz="2000" dirty="0" smtClean="0"/>
              <a:t>20°C</a:t>
            </a:r>
            <a:r>
              <a:rPr lang="es-AR" sz="2000" dirty="0"/>
              <a:t>. </a:t>
            </a:r>
            <a:r>
              <a:rPr lang="es-AR" sz="2000" dirty="0" smtClean="0"/>
              <a:t>El recinto </a:t>
            </a:r>
            <a:r>
              <a:rPr lang="es-AR" sz="2000" dirty="0"/>
              <a:t>tiene una capacidad </a:t>
            </a:r>
            <a:r>
              <a:rPr lang="es-AR" sz="2000" dirty="0" smtClean="0"/>
              <a:t>calorífica </a:t>
            </a:r>
            <a:r>
              <a:rPr lang="es-AR" sz="2000" dirty="0"/>
              <a:t>despreciable y </a:t>
            </a:r>
            <a:r>
              <a:rPr lang="es-AR" sz="2000" dirty="0" smtClean="0"/>
              <a:t>está aislado </a:t>
            </a:r>
            <a:r>
              <a:rPr lang="es-AR" sz="2000" dirty="0"/>
              <a:t>del exterior. Calcular: a</a:t>
            </a:r>
            <a:r>
              <a:rPr lang="es-AR" sz="2000" dirty="0" smtClean="0"/>
              <a:t>) ¿Cuál </a:t>
            </a:r>
            <a:r>
              <a:rPr lang="es-AR" sz="2000" dirty="0"/>
              <a:t>es la temperatura final del sistema? b) ¿</a:t>
            </a:r>
            <a:r>
              <a:rPr lang="es-AR" sz="2000" dirty="0" smtClean="0"/>
              <a:t>Qu</a:t>
            </a:r>
            <a:r>
              <a:rPr lang="es-AR" sz="2000" dirty="0"/>
              <a:t>é</a:t>
            </a:r>
            <a:r>
              <a:rPr lang="es-AR" sz="2000" dirty="0" smtClean="0"/>
              <a:t> </a:t>
            </a:r>
            <a:r>
              <a:rPr lang="es-AR" sz="2000" dirty="0"/>
              <a:t>cantidad de hielo se funde</a:t>
            </a:r>
            <a:r>
              <a:rPr lang="es-AR" sz="2000" dirty="0" smtClean="0"/>
              <a:t>?</a:t>
            </a:r>
          </a:p>
          <a:p>
            <a:pPr algn="just"/>
            <a:r>
              <a:rPr lang="pt-BR" sz="2000" b="1" dirty="0"/>
              <a:t>R: a) </a:t>
            </a:r>
            <a:r>
              <a:rPr lang="pt-BR" sz="2000" b="1" dirty="0" smtClean="0"/>
              <a:t>0 °C</a:t>
            </a:r>
            <a:r>
              <a:rPr lang="pt-BR" sz="2000" b="1" dirty="0"/>
              <a:t>; b) </a:t>
            </a:r>
            <a:r>
              <a:rPr lang="pt-BR" sz="2000" b="1" dirty="0" smtClean="0"/>
              <a:t>125 g</a:t>
            </a:r>
            <a:endParaRPr lang="es-AR" sz="2000" b="1" dirty="0"/>
          </a:p>
          <a:p>
            <a:pPr algn="just"/>
            <a:endParaRPr lang="es-AR" sz="2000" b="1" dirty="0"/>
          </a:p>
        </p:txBody>
      </p:sp>
      <p:sp>
        <p:nvSpPr>
          <p:cNvPr id="5" name="Rectángulo 4"/>
          <p:cNvSpPr/>
          <p:nvPr/>
        </p:nvSpPr>
        <p:spPr>
          <a:xfrm>
            <a:off x="1088577" y="6488668"/>
            <a:ext cx="1937646" cy="369332"/>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2</a:t>
            </a:r>
            <a:endParaRPr lang="es-AR" b="1" dirty="0">
              <a:solidFill>
                <a:schemeClr val="bg1"/>
              </a:solidFill>
            </a:endParaRPr>
          </a:p>
        </p:txBody>
      </p:sp>
    </p:spTree>
    <p:extLst>
      <p:ext uri="{BB962C8B-B14F-4D97-AF65-F5344CB8AC3E}">
        <p14:creationId xmlns:p14="http://schemas.microsoft.com/office/powerpoint/2010/main" val="4283819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1097280" y="5422814"/>
            <a:ext cx="4537524" cy="475066"/>
          </a:xfrm>
          <a:prstGeom prst="rect">
            <a:avLst/>
          </a:prstGeom>
        </p:spPr>
        <p:txBody>
          <a:bodyPr wrap="none">
            <a:spAutoFit/>
          </a:bodyPr>
          <a:lstStyle/>
          <a:p>
            <a:r>
              <a:rPr lang="es-AR" b="1" dirty="0">
                <a:solidFill>
                  <a:schemeClr val="bg1"/>
                </a:solidFill>
              </a:rPr>
              <a:t>Trabajo Práctico </a:t>
            </a:r>
            <a:r>
              <a:rPr lang="es-AR" b="1" dirty="0" smtClean="0">
                <a:solidFill>
                  <a:schemeClr val="bg1"/>
                </a:solidFill>
              </a:rPr>
              <a:t>3: Gases</a:t>
            </a:r>
            <a:endParaRPr lang="es-AR" b="1" dirty="0">
              <a:solidFill>
                <a:schemeClr val="bg1"/>
              </a:solidFill>
            </a:endParaRPr>
          </a:p>
        </p:txBody>
      </p:sp>
      <p:sp>
        <p:nvSpPr>
          <p:cNvPr id="18" name="AutoShape 2" descr="rayos infrarroj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3074" name="Picture 2" descr="Home | Linde Industrial Ga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686" y="811370"/>
            <a:ext cx="6439116" cy="3070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508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4830" t="514" r="34694" b="-514"/>
          <a:stretch/>
        </p:blipFill>
        <p:spPr>
          <a:xfrm rot="16200000">
            <a:off x="7129192" y="66970"/>
            <a:ext cx="548641" cy="2543175"/>
          </a:xfrm>
          <a:prstGeom prst="rect">
            <a:avLst/>
          </a:prstGeom>
        </p:spPr>
      </p:pic>
      <p:sp>
        <p:nvSpPr>
          <p:cNvPr id="2" name="Título 1"/>
          <p:cNvSpPr>
            <a:spLocks noGrp="1"/>
          </p:cNvSpPr>
          <p:nvPr>
            <p:ph type="title"/>
          </p:nvPr>
        </p:nvSpPr>
        <p:spPr/>
        <p:txBody>
          <a:bodyPr/>
          <a:lstStyle/>
          <a:p>
            <a:r>
              <a:rPr lang="es-AR" dirty="0" smtClean="0"/>
              <a:t>TEMPERATURA</a:t>
            </a:r>
            <a:endParaRPr lang="es-AR"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188721" y="1867988"/>
                <a:ext cx="10580913" cy="4502815"/>
              </a:xfrm>
            </p:spPr>
            <p:txBody>
              <a:bodyPr>
                <a:noAutofit/>
              </a:bodyPr>
              <a:lstStyle/>
              <a:p>
                <a:r>
                  <a:rPr lang="es-AR" dirty="0" smtClean="0"/>
                  <a:t>La </a:t>
                </a:r>
                <a:r>
                  <a:rPr lang="es-AR" b="1" dirty="0" smtClean="0"/>
                  <a:t>Temperatura</a:t>
                </a:r>
                <a:r>
                  <a:rPr lang="es-AR" dirty="0" smtClean="0"/>
                  <a:t> es una magnitud referida a las nociones de “Caliente o Frío”. </a:t>
                </a:r>
              </a:p>
              <a:p>
                <a:r>
                  <a:rPr lang="es-AR" dirty="0" smtClean="0"/>
                  <a:t>En física, se define como una magnitud escalar relacionada con la energía interna de un sistema termodinámico.</a:t>
                </a:r>
              </a:p>
              <a:p>
                <a:r>
                  <a:rPr lang="es-AR" dirty="0" smtClean="0"/>
                  <a:t>Escalas:</a:t>
                </a:r>
              </a:p>
              <a:p>
                <a:pPr lvl="1">
                  <a:buFont typeface="Wingdings" panose="05000000000000000000" pitchFamily="2" charset="2"/>
                  <a:buChar char="§"/>
                </a:pPr>
                <a:r>
                  <a:rPr lang="es-AR" sz="2000" b="1" u="sng" dirty="0"/>
                  <a:t>Celsius</a:t>
                </a:r>
              </a:p>
              <a:p>
                <a:pPr lvl="2">
                  <a:buFont typeface="Wingdings" panose="05000000000000000000" pitchFamily="2" charset="2"/>
                  <a:buChar char="§"/>
                </a:pPr>
                <a:r>
                  <a:rPr lang="es-AR" sz="2000" dirty="0"/>
                  <a:t>Referida a la ebullición y congelación del agua (100 divisiones)</a:t>
                </a:r>
              </a:p>
              <a:p>
                <a:pPr lvl="1">
                  <a:buFont typeface="Wingdings" panose="05000000000000000000" pitchFamily="2" charset="2"/>
                  <a:buChar char="§"/>
                </a:pPr>
                <a:r>
                  <a:rPr lang="es-AR" sz="2000" b="1" u="sng" dirty="0"/>
                  <a:t>Kelvin</a:t>
                </a:r>
              </a:p>
              <a:p>
                <a:pPr lvl="2">
                  <a:buFont typeface="Wingdings" panose="05000000000000000000" pitchFamily="2" charset="2"/>
                  <a:buChar char="§"/>
                </a:pPr>
                <a:r>
                  <a:rPr lang="es-AR" sz="2000" dirty="0"/>
                  <a:t>Referida a la temperatura de un gas a presión cero. </a:t>
                </a:r>
              </a:p>
              <a:p>
                <a:pPr marL="384048" lvl="2" indent="0">
                  <a:buNone/>
                </a:pPr>
                <a:r>
                  <a:rPr lang="es-AR" sz="2000" dirty="0"/>
                  <a:t>(Imposible de lograr físicamente, se extrapola y se obtiene que todos los gases a presión 0 tienen -273 </a:t>
                </a:r>
                <a:r>
                  <a:rPr lang="es-AR" sz="2000" dirty="0" err="1"/>
                  <a:t>°c</a:t>
                </a:r>
                <a:r>
                  <a:rPr lang="es-AR" sz="2000" dirty="0"/>
                  <a:t> de temperatura)</a:t>
                </a:r>
              </a:p>
              <a:p>
                <a:pPr lvl="1">
                  <a:buFont typeface="Wingdings" panose="05000000000000000000" pitchFamily="2" charset="2"/>
                  <a:buChar char="§"/>
                </a:pPr>
                <a:r>
                  <a:rPr lang="es-AR" sz="2000" b="1" u="sng" dirty="0" err="1"/>
                  <a:t>Farenheit</a:t>
                </a:r>
                <a:endParaRPr lang="es-AR" sz="2000" b="1" u="sng" dirty="0"/>
              </a:p>
              <a:p>
                <a:pPr lvl="2">
                  <a:buFont typeface="Wingdings" panose="05000000000000000000" pitchFamily="2" charset="2"/>
                  <a:buChar char="§"/>
                </a:pPr>
                <a:r>
                  <a:rPr lang="es-AR" sz="2000" dirty="0"/>
                  <a:t>Al estar definida por 180 divisiones </a:t>
                </a:r>
                <a:r>
                  <a:rPr lang="es-AR" sz="2000" b="1" dirty="0"/>
                  <a:t>1 °F </a:t>
                </a:r>
                <a:r>
                  <a:rPr lang="es-AR" sz="2000" dirty="0"/>
                  <a:t>representa un cambio de temperatura de </a:t>
                </a:r>
                <a14:m>
                  <m:oMath xmlns:m="http://schemas.openxmlformats.org/officeDocument/2006/math">
                    <m:f>
                      <m:fPr>
                        <m:ctrlPr>
                          <a:rPr lang="es-AR" sz="2000" i="1">
                            <a:latin typeface="Cambria Math" panose="02040503050406030204" pitchFamily="18" charset="0"/>
                          </a:rPr>
                        </m:ctrlPr>
                      </m:fPr>
                      <m:num>
                        <m:r>
                          <a:rPr lang="es-AR" sz="2000" i="1">
                            <a:latin typeface="Cambria Math" panose="02040503050406030204" pitchFamily="18" charset="0"/>
                          </a:rPr>
                          <m:t>100</m:t>
                        </m:r>
                      </m:num>
                      <m:den>
                        <m:r>
                          <a:rPr lang="es-AR" sz="2000" i="1">
                            <a:latin typeface="Cambria Math" panose="02040503050406030204" pitchFamily="18" charset="0"/>
                          </a:rPr>
                          <m:t>180</m:t>
                        </m:r>
                      </m:den>
                    </m:f>
                  </m:oMath>
                </a14:m>
                <a:r>
                  <a:rPr lang="es-AR" sz="2000" dirty="0"/>
                  <a:t> °Co de </a:t>
                </a:r>
                <a14:m>
                  <m:oMath xmlns:m="http://schemas.openxmlformats.org/officeDocument/2006/math">
                    <m:f>
                      <m:fPr>
                        <m:ctrlPr>
                          <a:rPr lang="es-AR" sz="2000" i="1" dirty="0">
                            <a:latin typeface="Cambria Math" panose="02040503050406030204" pitchFamily="18" charset="0"/>
                          </a:rPr>
                        </m:ctrlPr>
                      </m:fPr>
                      <m:num>
                        <m:r>
                          <a:rPr lang="es-AR" sz="2000" i="1" dirty="0">
                            <a:latin typeface="Cambria Math" panose="02040503050406030204" pitchFamily="18" charset="0"/>
                          </a:rPr>
                          <m:t>5</m:t>
                        </m:r>
                      </m:num>
                      <m:den>
                        <m:r>
                          <a:rPr lang="es-AR" sz="2000" i="1" dirty="0">
                            <a:latin typeface="Cambria Math" panose="02040503050406030204" pitchFamily="18" charset="0"/>
                          </a:rPr>
                          <m:t>9</m:t>
                        </m:r>
                      </m:den>
                    </m:f>
                  </m:oMath>
                </a14:m>
                <a:r>
                  <a:rPr lang="es-AR" sz="2000" dirty="0"/>
                  <a:t> °C </a:t>
                </a:r>
                <a:r>
                  <a:rPr lang="es-AR" sz="1600" dirty="0"/>
                  <a:t/>
                </a:r>
                <a:br>
                  <a:rPr lang="es-AR" sz="1600" dirty="0"/>
                </a:br>
                <a:endParaRPr lang="es-AR" sz="16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188721" y="1867988"/>
                <a:ext cx="10580913" cy="4502815"/>
              </a:xfrm>
              <a:blipFill rotWithShape="0">
                <a:blip r:embed="rId3"/>
                <a:stretch>
                  <a:fillRect l="-576" t="-1353" r="-1094"/>
                </a:stretch>
              </a:blipFill>
            </p:spPr>
            <p:txBody>
              <a:bodyPr/>
              <a:lstStyle/>
              <a:p>
                <a:r>
                  <a:rPr lang="es-AR">
                    <a:noFill/>
                  </a:rPr>
                  <a:t> </a:t>
                </a:r>
              </a:p>
            </p:txBody>
          </p:sp>
        </mc:Fallback>
      </mc:AlternateContent>
      <p:sp>
        <p:nvSpPr>
          <p:cNvPr id="5" name="Rectángulo 4"/>
          <p:cNvSpPr/>
          <p:nvPr/>
        </p:nvSpPr>
        <p:spPr>
          <a:xfrm>
            <a:off x="10360433" y="6488668"/>
            <a:ext cx="1937646" cy="369332"/>
          </a:xfrm>
          <a:prstGeom prst="rect">
            <a:avLst/>
          </a:prstGeom>
        </p:spPr>
        <p:txBody>
          <a:bodyPr wrap="none">
            <a:spAutoFit/>
          </a:bodyPr>
          <a:lstStyle/>
          <a:p>
            <a:r>
              <a:rPr lang="es-AR" b="1" dirty="0">
                <a:solidFill>
                  <a:schemeClr val="bg1"/>
                </a:solidFill>
              </a:rPr>
              <a:t>Trabajo Práctico 1 </a:t>
            </a:r>
          </a:p>
        </p:txBody>
      </p:sp>
    </p:spTree>
    <p:extLst>
      <p:ext uri="{BB962C8B-B14F-4D97-AF65-F5344CB8AC3E}">
        <p14:creationId xmlns:p14="http://schemas.microsoft.com/office/powerpoint/2010/main" val="22316603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2628" y="193675"/>
            <a:ext cx="4584700" cy="1186520"/>
          </a:xfrm>
        </p:spPr>
        <p:txBody>
          <a:bodyPr/>
          <a:lstStyle/>
          <a:p>
            <a:pPr algn="ctr"/>
            <a:r>
              <a:rPr lang="es-AR" b="1" dirty="0" smtClean="0">
                <a:effectLst>
                  <a:outerShdw blurRad="38100" dist="38100" dir="2700000" algn="tl">
                    <a:srgbClr val="000000">
                      <a:alpha val="43137"/>
                    </a:srgbClr>
                  </a:outerShdw>
                </a:effectLst>
              </a:rPr>
              <a:t>Gas ideal </a:t>
            </a:r>
            <a:br>
              <a:rPr lang="es-AR" b="1" dirty="0" smtClean="0">
                <a:effectLst>
                  <a:outerShdw blurRad="38100" dist="38100" dir="2700000" algn="tl">
                    <a:srgbClr val="000000">
                      <a:alpha val="43137"/>
                    </a:srgbClr>
                  </a:outerShdw>
                </a:effectLst>
              </a:rPr>
            </a:br>
            <a:r>
              <a:rPr lang="es-AR" b="1" dirty="0" smtClean="0">
                <a:effectLst>
                  <a:outerShdw blurRad="38100" dist="38100" dir="2700000" algn="tl">
                    <a:srgbClr val="000000">
                      <a:alpha val="43137"/>
                    </a:srgbClr>
                  </a:outerShdw>
                </a:effectLst>
              </a:rPr>
              <a:t>Ecuación de estado</a:t>
            </a:r>
            <a:endParaRPr lang="es-AR" b="1" dirty="0">
              <a:effectLst>
                <a:outerShdw blurRad="38100" dist="38100" dir="2700000" algn="tl">
                  <a:srgbClr val="000000">
                    <a:alpha val="43137"/>
                  </a:srgbClr>
                </a:outerShdw>
              </a:effectLst>
            </a:endParaRPr>
          </a:p>
        </p:txBody>
      </p:sp>
      <p:pic>
        <p:nvPicPr>
          <p:cNvPr id="4" name="Imagen 3"/>
          <p:cNvPicPr>
            <a:picLocks noChangeAspect="1"/>
          </p:cNvPicPr>
          <p:nvPr/>
        </p:nvPicPr>
        <p:blipFill>
          <a:blip r:embed="rId2"/>
          <a:stretch>
            <a:fillRect/>
          </a:stretch>
        </p:blipFill>
        <p:spPr>
          <a:xfrm>
            <a:off x="8282047" y="51083"/>
            <a:ext cx="3854666" cy="6216177"/>
          </a:xfrm>
          <a:prstGeom prst="rect">
            <a:avLst/>
          </a:prstGeom>
        </p:spPr>
      </p:pic>
      <p:sp>
        <p:nvSpPr>
          <p:cNvPr id="3" name="Rectángulo 2"/>
          <p:cNvSpPr/>
          <p:nvPr/>
        </p:nvSpPr>
        <p:spPr>
          <a:xfrm>
            <a:off x="0" y="6488668"/>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13" name="Picture 2"/>
          <p:cNvPicPr>
            <a:picLocks noChangeAspect="1" noChangeArrowheads="1"/>
          </p:cNvPicPr>
          <p:nvPr/>
        </p:nvPicPr>
        <p:blipFill>
          <a:blip r:embed="rId3"/>
          <a:srcRect/>
          <a:stretch>
            <a:fillRect/>
          </a:stretch>
        </p:blipFill>
        <p:spPr bwMode="auto">
          <a:xfrm>
            <a:off x="479109" y="1666798"/>
            <a:ext cx="7190932" cy="3925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8357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4365655" y="594359"/>
            <a:ext cx="3506412" cy="114300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ítulo 1"/>
          <p:cNvSpPr>
            <a:spLocks noGrp="1"/>
          </p:cNvSpPr>
          <p:nvPr>
            <p:ph type="title"/>
          </p:nvPr>
        </p:nvSpPr>
        <p:spPr>
          <a:xfrm>
            <a:off x="-202628" y="193675"/>
            <a:ext cx="4584700" cy="1186520"/>
          </a:xfrm>
        </p:spPr>
        <p:txBody>
          <a:bodyPr/>
          <a:lstStyle/>
          <a:p>
            <a:pPr algn="ctr"/>
            <a:r>
              <a:rPr lang="es-AR" b="1" dirty="0" smtClean="0">
                <a:effectLst>
                  <a:outerShdw blurRad="38100" dist="38100" dir="2700000" algn="tl">
                    <a:srgbClr val="000000">
                      <a:alpha val="43137"/>
                    </a:srgbClr>
                  </a:outerShdw>
                </a:effectLst>
              </a:rPr>
              <a:t>Gas ideal </a:t>
            </a:r>
            <a:br>
              <a:rPr lang="es-AR" b="1" dirty="0" smtClean="0">
                <a:effectLst>
                  <a:outerShdw blurRad="38100" dist="38100" dir="2700000" algn="tl">
                    <a:srgbClr val="000000">
                      <a:alpha val="43137"/>
                    </a:srgbClr>
                  </a:outerShdw>
                </a:effectLst>
              </a:rPr>
            </a:br>
            <a:r>
              <a:rPr lang="es-AR" b="1" dirty="0" smtClean="0">
                <a:effectLst>
                  <a:outerShdw blurRad="38100" dist="38100" dir="2700000" algn="tl">
                    <a:srgbClr val="000000">
                      <a:alpha val="43137"/>
                    </a:srgbClr>
                  </a:outerShdw>
                </a:effectLst>
              </a:rPr>
              <a:t>Ecuación de estado</a:t>
            </a:r>
            <a:endParaRPr lang="es-AR" b="1" dirty="0">
              <a:effectLst>
                <a:outerShdw blurRad="38100" dist="38100" dir="2700000" algn="tl">
                  <a:srgbClr val="000000">
                    <a:alpha val="43137"/>
                  </a:srgbClr>
                </a:outerShdw>
              </a:effectLst>
            </a:endParaRPr>
          </a:p>
        </p:txBody>
      </p:sp>
      <p:pic>
        <p:nvPicPr>
          <p:cNvPr id="4" name="Imagen 3"/>
          <p:cNvPicPr>
            <a:picLocks noChangeAspect="1"/>
          </p:cNvPicPr>
          <p:nvPr/>
        </p:nvPicPr>
        <p:blipFill>
          <a:blip r:embed="rId2"/>
          <a:stretch>
            <a:fillRect/>
          </a:stretch>
        </p:blipFill>
        <p:spPr>
          <a:xfrm>
            <a:off x="8282047" y="51083"/>
            <a:ext cx="3854666" cy="6216177"/>
          </a:xfrm>
          <a:prstGeom prst="rect">
            <a:avLst/>
          </a:prstGeom>
        </p:spPr>
      </p:pic>
      <p:pic>
        <p:nvPicPr>
          <p:cNvPr id="5" name="Imagen 4"/>
          <p:cNvPicPr>
            <a:picLocks noChangeAspect="1"/>
          </p:cNvPicPr>
          <p:nvPr/>
        </p:nvPicPr>
        <p:blipFill rotWithShape="1">
          <a:blip r:embed="rId3"/>
          <a:srcRect b="14243"/>
          <a:stretch/>
        </p:blipFill>
        <p:spPr>
          <a:xfrm>
            <a:off x="4513899" y="670674"/>
            <a:ext cx="3209925" cy="980209"/>
          </a:xfrm>
          <a:prstGeom prst="rect">
            <a:avLst/>
          </a:prstGeom>
        </p:spPr>
      </p:pic>
      <mc:AlternateContent xmlns:mc="http://schemas.openxmlformats.org/markup-compatibility/2006" xmlns:a14="http://schemas.microsoft.com/office/drawing/2010/main">
        <mc:Choice Requires="a14">
          <p:sp>
            <p:nvSpPr>
              <p:cNvPr id="6" name="Rectángulo 5"/>
              <p:cNvSpPr/>
              <p:nvPr/>
            </p:nvSpPr>
            <p:spPr>
              <a:xfrm>
                <a:off x="4690047" y="2082604"/>
                <a:ext cx="7700555" cy="1631216"/>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r>
                        <a:rPr lang="es-ES" sz="2000" i="1" dirty="0">
                          <a:solidFill>
                            <a:srgbClr val="545454"/>
                          </a:solidFill>
                          <a:latin typeface="Cambria Math" panose="02040503050406030204" pitchFamily="18" charset="0"/>
                        </a:rPr>
                        <m:t>𝑃</m:t>
                      </m:r>
                      <m:r>
                        <a:rPr lang="es-ES" sz="2000" i="1" dirty="0">
                          <a:solidFill>
                            <a:srgbClr val="545454"/>
                          </a:solidFill>
                          <a:latin typeface="Cambria Math" panose="02040503050406030204" pitchFamily="18" charset="0"/>
                        </a:rPr>
                        <m:t>=</m:t>
                      </m:r>
                      <m:r>
                        <a:rPr lang="es-AR" sz="2000" i="1" dirty="0">
                          <a:solidFill>
                            <a:srgbClr val="545454"/>
                          </a:solidFill>
                          <a:latin typeface="Cambria Math" panose="02040503050406030204" pitchFamily="18" charset="0"/>
                        </a:rPr>
                        <m:t>𝑃</m:t>
                      </m:r>
                      <m:r>
                        <a:rPr lang="es-ES" sz="2000" i="1" dirty="0">
                          <a:solidFill>
                            <a:srgbClr val="545454"/>
                          </a:solidFill>
                          <a:latin typeface="Cambria Math" panose="02040503050406030204" pitchFamily="18" charset="0"/>
                        </a:rPr>
                        <m:t>𝑟𝑒𝑠𝑖</m:t>
                      </m:r>
                      <m:r>
                        <a:rPr lang="es-ES" sz="2000" i="1" dirty="0">
                          <a:solidFill>
                            <a:srgbClr val="545454"/>
                          </a:solidFill>
                          <a:latin typeface="Cambria Math" panose="02040503050406030204" pitchFamily="18" charset="0"/>
                        </a:rPr>
                        <m:t>ó</m:t>
                      </m:r>
                      <m:r>
                        <a:rPr lang="es-ES" sz="2000" i="1" dirty="0">
                          <a:solidFill>
                            <a:srgbClr val="545454"/>
                          </a:solidFill>
                          <a:latin typeface="Cambria Math" panose="02040503050406030204" pitchFamily="18" charset="0"/>
                        </a:rPr>
                        <m:t>𝑛</m:t>
                      </m:r>
                    </m:oMath>
                  </m:oMathPara>
                </a14:m>
                <a:endParaRPr lang="es-AR" sz="2000" i="1" dirty="0">
                  <a:solidFill>
                    <a:srgbClr val="545454"/>
                  </a:solidFill>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s-ES" sz="2000" i="1" dirty="0">
                          <a:solidFill>
                            <a:srgbClr val="545454"/>
                          </a:solidFill>
                          <a:latin typeface="Cambria Math" panose="02040503050406030204" pitchFamily="18" charset="0"/>
                        </a:rPr>
                        <m:t>𝑉</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𝑉𝑜𝑙𝑢𝑚𝑒𝑛</m:t>
                      </m:r>
                    </m:oMath>
                  </m:oMathPara>
                </a14:m>
                <a:endParaRPr lang="es-AR" sz="2000" i="1" dirty="0">
                  <a:solidFill>
                    <a:srgbClr val="545454"/>
                  </a:solidFill>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s-ES" sz="2000" i="1" dirty="0">
                          <a:solidFill>
                            <a:srgbClr val="545454"/>
                          </a:solidFill>
                          <a:latin typeface="Cambria Math" panose="02040503050406030204" pitchFamily="18" charset="0"/>
                        </a:rPr>
                        <m:t>𝑇</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𝑇𝑒𝑚𝑝𝑒𝑟𝑎𝑡𝑢𝑟𝑎</m:t>
                      </m:r>
                    </m:oMath>
                  </m:oMathPara>
                </a14:m>
                <a:endParaRPr lang="es-AR" sz="2000" i="1" dirty="0">
                  <a:solidFill>
                    <a:srgbClr val="545454"/>
                  </a:solidFill>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s-AR" sz="2000" i="1" dirty="0">
                          <a:solidFill>
                            <a:srgbClr val="545454"/>
                          </a:solidFill>
                          <a:latin typeface="Cambria Math" panose="02040503050406030204" pitchFamily="18" charset="0"/>
                        </a:rPr>
                        <m:t>𝑛</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𝑀𝑜𝑙𝑒𝑠</m:t>
                      </m:r>
                    </m:oMath>
                  </m:oMathPara>
                </a14:m>
                <a:endParaRPr lang="es-AR" sz="2000" i="1" dirty="0">
                  <a:solidFill>
                    <a:srgbClr val="545454"/>
                  </a:solidFill>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s-ES" sz="2000" i="1" dirty="0">
                          <a:solidFill>
                            <a:srgbClr val="545454"/>
                          </a:solidFill>
                          <a:latin typeface="Cambria Math" panose="02040503050406030204" pitchFamily="18" charset="0"/>
                        </a:rPr>
                        <m:t>𝑅</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𝐶𝑜𝑛𝑠𝑡𝑎𝑛𝑡𝑒</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𝑑𝑒</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𝑙𝑜𝑠</m:t>
                      </m:r>
                      <m:r>
                        <a:rPr lang="es-ES" sz="2000" i="1" dirty="0">
                          <a:solidFill>
                            <a:srgbClr val="545454"/>
                          </a:solidFill>
                          <a:latin typeface="Cambria Math" panose="02040503050406030204" pitchFamily="18" charset="0"/>
                        </a:rPr>
                        <m:t> </m:t>
                      </m:r>
                      <m:r>
                        <a:rPr lang="es-ES" sz="2000" i="1" dirty="0">
                          <a:solidFill>
                            <a:srgbClr val="545454"/>
                          </a:solidFill>
                          <a:latin typeface="Cambria Math" panose="02040503050406030204" pitchFamily="18" charset="0"/>
                        </a:rPr>
                        <m:t>𝑔𝑎𝑠𝑒𝑠</m:t>
                      </m:r>
                    </m:oMath>
                  </m:oMathPara>
                </a14:m>
                <a:endParaRPr lang="es-ES" sz="2000" dirty="0">
                  <a:solidFill>
                    <a:srgbClr val="545454"/>
                  </a:solidFill>
                </a:endParaRPr>
              </a:p>
            </p:txBody>
          </p:sp>
        </mc:Choice>
        <mc:Fallback xmlns="">
          <p:sp>
            <p:nvSpPr>
              <p:cNvPr id="6" name="Rectángulo 5"/>
              <p:cNvSpPr>
                <a:spLocks noRot="1" noChangeAspect="1" noMove="1" noResize="1" noEditPoints="1" noAdjustHandles="1" noChangeArrowheads="1" noChangeShapeType="1" noTextEdit="1"/>
              </p:cNvSpPr>
              <p:nvPr/>
            </p:nvSpPr>
            <p:spPr>
              <a:xfrm>
                <a:off x="4690047" y="2082604"/>
                <a:ext cx="7700555" cy="1631216"/>
              </a:xfrm>
              <a:prstGeom prst="rect">
                <a:avLst/>
              </a:prstGeom>
              <a:blipFill rotWithShape="0">
                <a:blip r:embed="rId4"/>
                <a:stretch>
                  <a:fillRect b="-1124"/>
                </a:stretch>
              </a:blipFill>
            </p:spPr>
            <p:txBody>
              <a:bodyPr/>
              <a:lstStyle/>
              <a:p>
                <a:r>
                  <a:rPr lang="es-AR">
                    <a:noFill/>
                  </a:rPr>
                  <a:t> </a:t>
                </a:r>
              </a:p>
            </p:txBody>
          </p:sp>
        </mc:Fallback>
      </mc:AlternateContent>
      <p:grpSp>
        <p:nvGrpSpPr>
          <p:cNvPr id="11" name="Grupo 11"/>
          <p:cNvGrpSpPr/>
          <p:nvPr/>
        </p:nvGrpSpPr>
        <p:grpSpPr>
          <a:xfrm>
            <a:off x="4432330" y="5326045"/>
            <a:ext cx="3506412" cy="1357487"/>
            <a:chOff x="526473" y="4849348"/>
            <a:chExt cx="3506412" cy="1357487"/>
          </a:xfrm>
        </p:grpSpPr>
        <p:sp>
          <p:nvSpPr>
            <p:cNvPr id="9" name="Rectángulo redondeado 8"/>
            <p:cNvSpPr/>
            <p:nvPr/>
          </p:nvSpPr>
          <p:spPr>
            <a:xfrm>
              <a:off x="526473" y="4849348"/>
              <a:ext cx="3506412" cy="13574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2" name="Grupo 10"/>
            <p:cNvGrpSpPr/>
            <p:nvPr/>
          </p:nvGrpSpPr>
          <p:grpSpPr>
            <a:xfrm>
              <a:off x="766713" y="5047304"/>
              <a:ext cx="2943225" cy="1086267"/>
              <a:chOff x="766713" y="4995235"/>
              <a:chExt cx="2943225" cy="1086267"/>
            </a:xfrm>
          </p:grpSpPr>
          <p:pic>
            <p:nvPicPr>
              <p:cNvPr id="7" name="Imagen 6"/>
              <p:cNvPicPr>
                <a:picLocks noChangeAspect="1"/>
              </p:cNvPicPr>
              <p:nvPr/>
            </p:nvPicPr>
            <p:blipFill>
              <a:blip r:embed="rId5"/>
              <a:stretch>
                <a:fillRect/>
              </a:stretch>
            </p:blipFill>
            <p:spPr>
              <a:xfrm>
                <a:off x="766713" y="4995235"/>
                <a:ext cx="2943225" cy="514350"/>
              </a:xfrm>
              <a:prstGeom prst="rect">
                <a:avLst/>
              </a:prstGeom>
            </p:spPr>
          </p:pic>
          <p:pic>
            <p:nvPicPr>
              <p:cNvPr id="8" name="Imagen 7"/>
              <p:cNvPicPr>
                <a:picLocks noChangeAspect="1"/>
              </p:cNvPicPr>
              <p:nvPr/>
            </p:nvPicPr>
            <p:blipFill>
              <a:blip r:embed="rId6"/>
              <a:stretch>
                <a:fillRect/>
              </a:stretch>
            </p:blipFill>
            <p:spPr>
              <a:xfrm>
                <a:off x="766713" y="5395702"/>
                <a:ext cx="2181225" cy="685800"/>
              </a:xfrm>
              <a:prstGeom prst="rect">
                <a:avLst/>
              </a:prstGeom>
            </p:spPr>
          </p:pic>
        </p:grpSp>
      </p:grpSp>
      <p:sp>
        <p:nvSpPr>
          <p:cNvPr id="3" name="Rectángulo 2"/>
          <p:cNvSpPr/>
          <p:nvPr/>
        </p:nvSpPr>
        <p:spPr>
          <a:xfrm>
            <a:off x="0" y="6488668"/>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15" name="Rectángulo redondeado 8"/>
          <p:cNvSpPr/>
          <p:nvPr/>
        </p:nvSpPr>
        <p:spPr>
          <a:xfrm>
            <a:off x="4394230" y="3849670"/>
            <a:ext cx="3506412" cy="13574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18 CuadroTexto"/>
          <p:cNvSpPr txBox="1"/>
          <p:nvPr/>
        </p:nvSpPr>
        <p:spPr>
          <a:xfrm>
            <a:off x="4491990" y="3962400"/>
            <a:ext cx="3528060" cy="1538883"/>
          </a:xfrm>
          <a:prstGeom prst="rect">
            <a:avLst/>
          </a:prstGeom>
          <a:noFill/>
        </p:spPr>
        <p:txBody>
          <a:bodyPr wrap="square" rtlCol="0">
            <a:spAutoFit/>
          </a:bodyPr>
          <a:lstStyle/>
          <a:p>
            <a:r>
              <a:rPr lang="es-ES" sz="1600" i="1" dirty="0" smtClean="0">
                <a:solidFill>
                  <a:schemeClr val="tx1">
                    <a:lumMod val="65000"/>
                    <a:lumOff val="35000"/>
                  </a:schemeClr>
                </a:solidFill>
                <a:latin typeface="Arial" pitchFamily="34" charset="0"/>
                <a:cs typeface="Arial" pitchFamily="34" charset="0"/>
              </a:rPr>
              <a:t>P: </a:t>
            </a:r>
            <a:r>
              <a:rPr lang="es-ES" sz="1600" i="1" dirty="0" err="1" smtClean="0">
                <a:solidFill>
                  <a:schemeClr val="tx1">
                    <a:lumMod val="65000"/>
                    <a:lumOff val="35000"/>
                  </a:schemeClr>
                </a:solidFill>
                <a:latin typeface="Arial" pitchFamily="34" charset="0"/>
                <a:cs typeface="Arial" pitchFamily="34" charset="0"/>
              </a:rPr>
              <a:t>atm,Pa</a:t>
            </a:r>
            <a:r>
              <a:rPr lang="es-ES" sz="1600" i="1" dirty="0" smtClean="0">
                <a:solidFill>
                  <a:schemeClr val="tx1">
                    <a:lumMod val="65000"/>
                    <a:lumOff val="35000"/>
                  </a:schemeClr>
                </a:solidFill>
                <a:latin typeface="Arial" pitchFamily="34" charset="0"/>
                <a:cs typeface="Arial" pitchFamily="34" charset="0"/>
              </a:rPr>
              <a:t> -&gt; 1 atm = 101325 Pa</a:t>
            </a:r>
          </a:p>
          <a:p>
            <a:r>
              <a:rPr lang="es-ES" sz="1600" i="1" dirty="0" smtClean="0">
                <a:solidFill>
                  <a:schemeClr val="tx1">
                    <a:lumMod val="65000"/>
                    <a:lumOff val="35000"/>
                  </a:schemeClr>
                </a:solidFill>
                <a:latin typeface="Arial" pitchFamily="34" charset="0"/>
                <a:cs typeface="Arial" pitchFamily="34" charset="0"/>
              </a:rPr>
              <a:t>V: litro, m3 -&gt; 1m3 = 1000l</a:t>
            </a:r>
          </a:p>
          <a:p>
            <a:r>
              <a:rPr lang="es-ES" sz="1600" i="1" dirty="0" smtClean="0">
                <a:solidFill>
                  <a:schemeClr val="tx1">
                    <a:lumMod val="65000"/>
                    <a:lumOff val="35000"/>
                  </a:schemeClr>
                </a:solidFill>
                <a:latin typeface="Arial" pitchFamily="34" charset="0"/>
                <a:cs typeface="Arial" pitchFamily="34" charset="0"/>
              </a:rPr>
              <a:t>T: K</a:t>
            </a:r>
          </a:p>
          <a:p>
            <a:r>
              <a:rPr lang="es-ES" sz="1600" i="1" dirty="0" smtClean="0">
                <a:solidFill>
                  <a:schemeClr val="tx1">
                    <a:lumMod val="65000"/>
                    <a:lumOff val="35000"/>
                  </a:schemeClr>
                </a:solidFill>
                <a:latin typeface="Arial" pitchFamily="34" charset="0"/>
                <a:cs typeface="Arial" pitchFamily="34" charset="0"/>
              </a:rPr>
              <a:t>n: mol -&gt; 6,02 x 10^23 </a:t>
            </a:r>
            <a:r>
              <a:rPr lang="es-ES" sz="1200" i="1" dirty="0" smtClean="0">
                <a:solidFill>
                  <a:schemeClr val="tx1">
                    <a:lumMod val="65000"/>
                    <a:lumOff val="35000"/>
                  </a:schemeClr>
                </a:solidFill>
                <a:latin typeface="Arial" pitchFamily="34" charset="0"/>
                <a:cs typeface="Arial" pitchFamily="34" charset="0"/>
              </a:rPr>
              <a:t>partículas esenciales</a:t>
            </a:r>
          </a:p>
          <a:p>
            <a:endParaRPr lang="es-ES" dirty="0" smtClean="0">
              <a:solidFill>
                <a:schemeClr val="tx1">
                  <a:lumMod val="65000"/>
                  <a:lumOff val="35000"/>
                </a:schemeClr>
              </a:solidFill>
            </a:endParaRPr>
          </a:p>
        </p:txBody>
      </p:sp>
    </p:spTree>
    <p:extLst>
      <p:ext uri="{BB962C8B-B14F-4D97-AF65-F5344CB8AC3E}">
        <p14:creationId xmlns:p14="http://schemas.microsoft.com/office/powerpoint/2010/main" val="428357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Gas ideal - Ecuación de estado</a:t>
            </a:r>
            <a:endParaRPr lang="es-AR" dirty="0"/>
          </a:p>
        </p:txBody>
      </p:sp>
      <p:grpSp>
        <p:nvGrpSpPr>
          <p:cNvPr id="4" name="Grupo 3"/>
          <p:cNvGrpSpPr/>
          <p:nvPr/>
        </p:nvGrpSpPr>
        <p:grpSpPr>
          <a:xfrm>
            <a:off x="4107676" y="2716976"/>
            <a:ext cx="4340902" cy="1559307"/>
            <a:chOff x="3796977" y="2708857"/>
            <a:chExt cx="4340902" cy="1559307"/>
          </a:xfrm>
        </p:grpSpPr>
        <p:sp>
          <p:nvSpPr>
            <p:cNvPr id="10" name="Rectángulo redondeado 9"/>
            <p:cNvSpPr/>
            <p:nvPr/>
          </p:nvSpPr>
          <p:spPr>
            <a:xfrm>
              <a:off x="3796977" y="2708857"/>
              <a:ext cx="4340902" cy="1559307"/>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Imagen 12"/>
            <p:cNvPicPr>
              <a:picLocks noChangeAspect="1"/>
            </p:cNvPicPr>
            <p:nvPr/>
          </p:nvPicPr>
          <p:blipFill>
            <a:blip r:embed="rId2"/>
            <a:stretch>
              <a:fillRect/>
            </a:stretch>
          </p:blipFill>
          <p:spPr>
            <a:xfrm>
              <a:off x="3972389" y="2886960"/>
              <a:ext cx="3990078" cy="1203094"/>
            </a:xfrm>
            <a:prstGeom prst="rect">
              <a:avLst/>
            </a:prstGeom>
          </p:spPr>
        </p:pic>
      </p:grpSp>
      <p:sp>
        <p:nvSpPr>
          <p:cNvPr id="15" name="Título 1"/>
          <p:cNvSpPr txBox="1">
            <a:spLocks/>
          </p:cNvSpPr>
          <p:nvPr/>
        </p:nvSpPr>
        <p:spPr>
          <a:xfrm>
            <a:off x="1097280" y="1737360"/>
            <a:ext cx="7543800" cy="726479"/>
          </a:xfrm>
          <a:prstGeom prst="rect">
            <a:avLst/>
          </a:prstGeom>
          <a:noFill/>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685800" indent="-685800">
              <a:buFont typeface="Wingdings" panose="05000000000000000000" pitchFamily="2" charset="2"/>
              <a:buChar char="ü"/>
            </a:pPr>
            <a:r>
              <a:rPr lang="es-AR" sz="3600" dirty="0"/>
              <a:t>Si la masa de gas es constante</a:t>
            </a:r>
          </a:p>
        </p:txBody>
      </p:sp>
      <p:sp>
        <p:nvSpPr>
          <p:cNvPr id="18" name="Rectángulo 17"/>
          <p:cNvSpPr/>
          <p:nvPr/>
        </p:nvSpPr>
        <p:spPr>
          <a:xfrm>
            <a:off x="2308966" y="4529421"/>
            <a:ext cx="7938323" cy="2031325"/>
          </a:xfrm>
          <a:prstGeom prst="rect">
            <a:avLst/>
          </a:prstGeom>
        </p:spPr>
        <p:txBody>
          <a:bodyPr wrap="square">
            <a:spAutoFit/>
          </a:bodyPr>
          <a:lstStyle/>
          <a:p>
            <a:pPr algn="ctr"/>
            <a:r>
              <a:rPr lang="es-AR" sz="6000" dirty="0" smtClean="0">
                <a:solidFill>
                  <a:srgbClr val="00B050"/>
                </a:solidFill>
                <a:latin typeface="Stencil" panose="040409050D0802020404" pitchFamily="82" charset="0"/>
              </a:rPr>
              <a:t>!</a:t>
            </a:r>
          </a:p>
          <a:p>
            <a:pPr algn="ctr"/>
            <a:r>
              <a:rPr lang="es-AR" sz="2400" dirty="0" smtClean="0">
                <a:solidFill>
                  <a:srgbClr val="231F20"/>
                </a:solidFill>
                <a:latin typeface="Times-Roman"/>
              </a:rPr>
              <a:t>No se necesita el valor de </a:t>
            </a:r>
            <a:r>
              <a:rPr lang="es-AR" sz="2400" i="1" dirty="0" smtClean="0">
                <a:solidFill>
                  <a:srgbClr val="231F20"/>
                </a:solidFill>
                <a:latin typeface="Times-Italic"/>
              </a:rPr>
              <a:t>R </a:t>
            </a:r>
            <a:r>
              <a:rPr lang="es-AR" sz="2400" dirty="0" smtClean="0">
                <a:solidFill>
                  <a:srgbClr val="231F20"/>
                </a:solidFill>
                <a:latin typeface="Times-Roman"/>
              </a:rPr>
              <a:t>para usar esta ecuación relacionando 2 estados.</a:t>
            </a:r>
            <a:r>
              <a:rPr lang="es-AR" sz="2400" dirty="0" smtClean="0"/>
              <a:t> </a:t>
            </a:r>
            <a:r>
              <a:rPr lang="es-AR" dirty="0" smtClean="0"/>
              <a:t/>
            </a:r>
            <a:br>
              <a:rPr lang="es-AR" dirty="0" smtClean="0"/>
            </a:br>
            <a:endParaRPr lang="es-AR" dirty="0"/>
          </a:p>
        </p:txBody>
      </p:sp>
      <p:sp>
        <p:nvSpPr>
          <p:cNvPr id="3" name="Rectángulo 2"/>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395458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978342" y="4517982"/>
            <a:ext cx="3681540" cy="637093"/>
          </a:xfrm>
        </p:spPr>
        <p:txBody>
          <a:bodyPr>
            <a:normAutofit/>
          </a:bodyPr>
          <a:lstStyle/>
          <a:p>
            <a:r>
              <a:rPr lang="es-ES" sz="2800" dirty="0"/>
              <a:t>Estado Inicial</a:t>
            </a:r>
          </a:p>
        </p:txBody>
      </p:sp>
      <p:sp>
        <p:nvSpPr>
          <p:cNvPr id="4" name="3 Elipse"/>
          <p:cNvSpPr/>
          <p:nvPr/>
        </p:nvSpPr>
        <p:spPr>
          <a:xfrm>
            <a:off x="2772576" y="2261647"/>
            <a:ext cx="2684449" cy="211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t>Pi; Vi; Ti; ni</a:t>
            </a:r>
          </a:p>
        </p:txBody>
      </p:sp>
      <p:sp>
        <p:nvSpPr>
          <p:cNvPr id="8" name="2 Marcador de contenido"/>
          <p:cNvSpPr txBox="1">
            <a:spLocks/>
          </p:cNvSpPr>
          <p:nvPr/>
        </p:nvSpPr>
        <p:spPr>
          <a:xfrm>
            <a:off x="7233562" y="4466763"/>
            <a:ext cx="3681540" cy="637093"/>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r>
              <a:rPr lang="es-ES" sz="2800" dirty="0">
                <a:solidFill>
                  <a:schemeClr val="tx1">
                    <a:lumMod val="75000"/>
                    <a:lumOff val="25000"/>
                  </a:schemeClr>
                </a:solidFill>
              </a:rPr>
              <a:t>Estado Final</a:t>
            </a:r>
          </a:p>
        </p:txBody>
      </p:sp>
      <p:sp>
        <p:nvSpPr>
          <p:cNvPr id="9" name="8 Elipse"/>
          <p:cNvSpPr/>
          <p:nvPr/>
        </p:nvSpPr>
        <p:spPr>
          <a:xfrm>
            <a:off x="6659882" y="2383368"/>
            <a:ext cx="2934879" cy="2110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err="1"/>
              <a:t>Pf</a:t>
            </a:r>
            <a:r>
              <a:rPr lang="es-ES" sz="2800" dirty="0"/>
              <a:t>; </a:t>
            </a:r>
            <a:r>
              <a:rPr lang="es-ES" sz="2800" dirty="0" err="1"/>
              <a:t>Vf</a:t>
            </a:r>
            <a:r>
              <a:rPr lang="es-ES" sz="2800" dirty="0"/>
              <a:t>; </a:t>
            </a:r>
            <a:r>
              <a:rPr lang="es-ES" sz="2800" dirty="0" err="1"/>
              <a:t>Tf</a:t>
            </a:r>
            <a:r>
              <a:rPr lang="es-ES" sz="2800" dirty="0"/>
              <a:t>; </a:t>
            </a:r>
            <a:r>
              <a:rPr lang="es-ES" sz="2800" dirty="0" err="1"/>
              <a:t>nf</a:t>
            </a:r>
            <a:endParaRPr lang="es-ES" sz="2800" dirty="0"/>
          </a:p>
        </p:txBody>
      </p:sp>
      <p:sp>
        <p:nvSpPr>
          <p:cNvPr id="10" name="9 Flecha curvada hacia abajo"/>
          <p:cNvSpPr/>
          <p:nvPr/>
        </p:nvSpPr>
        <p:spPr>
          <a:xfrm>
            <a:off x="4838702" y="2131910"/>
            <a:ext cx="2414451" cy="82392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1" name="10 Rayo"/>
          <p:cNvSpPr/>
          <p:nvPr/>
        </p:nvSpPr>
        <p:spPr>
          <a:xfrm>
            <a:off x="5794144" y="2383368"/>
            <a:ext cx="399083" cy="63896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CuadroTexto"/>
          <p:cNvSpPr txBox="1"/>
          <p:nvPr/>
        </p:nvSpPr>
        <p:spPr>
          <a:xfrm>
            <a:off x="5429426" y="3352246"/>
            <a:ext cx="1359994" cy="584775"/>
          </a:xfrm>
          <a:prstGeom prst="rect">
            <a:avLst/>
          </a:prstGeom>
          <a:noFill/>
        </p:spPr>
        <p:txBody>
          <a:bodyPr wrap="square" rtlCol="0">
            <a:spAutoFit/>
          </a:bodyPr>
          <a:lstStyle/>
          <a:p>
            <a:r>
              <a:rPr lang="es-ES" sz="3200" dirty="0"/>
              <a:t>Q &amp; W</a:t>
            </a:r>
          </a:p>
        </p:txBody>
      </p:sp>
      <p:sp>
        <p:nvSpPr>
          <p:cNvPr id="13" name="1 Título"/>
          <p:cNvSpPr txBox="1">
            <a:spLocks/>
          </p:cNvSpPr>
          <p:nvPr/>
        </p:nvSpPr>
        <p:spPr>
          <a:xfrm>
            <a:off x="1066802" y="308148"/>
            <a:ext cx="7543800" cy="1450757"/>
          </a:xfrm>
          <a:prstGeom prst="rect">
            <a:avLst/>
          </a:prstGeom>
        </p:spPr>
        <p:txBody>
          <a:bodyPr vert="horz" lIns="91440" tIns="45720" rIns="91440" bIns="45720" rtlCol="0" anchor="b">
            <a:normAutofit/>
          </a:bodyPr>
          <a:lstStyle/>
          <a:p>
            <a:pPr>
              <a:lnSpc>
                <a:spcPct val="85000"/>
              </a:lnSpc>
              <a:spcBef>
                <a:spcPct val="0"/>
              </a:spcBef>
              <a:defRPr/>
            </a:pPr>
            <a:r>
              <a:rPr lang="es-ES" sz="4800" spc="-50" dirty="0">
                <a:solidFill>
                  <a:schemeClr val="tx1">
                    <a:lumMod val="75000"/>
                    <a:lumOff val="25000"/>
                  </a:schemeClr>
                </a:solidFill>
                <a:latin typeface="+mj-lt"/>
                <a:ea typeface="+mj-ea"/>
                <a:cs typeface="+mj-cs"/>
              </a:rPr>
              <a:t>Transformaciones en gases</a:t>
            </a:r>
          </a:p>
        </p:txBody>
      </p:sp>
      <p:sp>
        <p:nvSpPr>
          <p:cNvPr id="2" name="Rectángulo 1"/>
          <p:cNvSpPr/>
          <p:nvPr/>
        </p:nvSpPr>
        <p:spPr>
          <a:xfrm>
            <a:off x="1882784" y="5500271"/>
            <a:ext cx="9032318" cy="584775"/>
          </a:xfrm>
          <a:prstGeom prst="rect">
            <a:avLst/>
          </a:prstGeom>
          <a:noFill/>
        </p:spPr>
        <p:txBody>
          <a:bodyPr wrap="square" lIns="91440" tIns="45720" rIns="91440" bIns="45720">
            <a:spAutoFit/>
          </a:bodyPr>
          <a:lstStyle/>
          <a:p>
            <a:pPr algn="ctr"/>
            <a:r>
              <a:rPr lang="es-ES" sz="3200" dirty="0">
                <a:ln w="0"/>
                <a:effectLst>
                  <a:outerShdw blurRad="38100" dist="19050" dir="2700000" algn="tl" rotWithShape="0">
                    <a:schemeClr val="dk1">
                      <a:alpha val="40000"/>
                    </a:schemeClr>
                  </a:outerShdw>
                </a:effectLst>
              </a:rPr>
              <a:t>Pensar qué pasa en un inflador y en un aerosol…</a:t>
            </a:r>
          </a:p>
        </p:txBody>
      </p:sp>
      <p:sp>
        <p:nvSpPr>
          <p:cNvPr id="14" name="Rectángulo 13"/>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188665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ox(in)">
                                      <p:cBhvr>
                                        <p:cTn id="13" dur="500"/>
                                        <p:tgtEl>
                                          <p:spTgt spid="10"/>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ox(in)">
                                      <p:cBhvr>
                                        <p:cTn id="16" dur="500"/>
                                        <p:tgtEl>
                                          <p:spTgt spid="11"/>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ox(i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Ejercicio 1 </a:t>
            </a:r>
            <a:endParaRPr lang="es-AR" dirty="0"/>
          </a:p>
        </p:txBody>
      </p:sp>
      <p:sp>
        <p:nvSpPr>
          <p:cNvPr id="3" name="Marcador de contenido 2"/>
          <p:cNvSpPr>
            <a:spLocks noGrp="1"/>
          </p:cNvSpPr>
          <p:nvPr>
            <p:ph idx="1"/>
          </p:nvPr>
        </p:nvSpPr>
        <p:spPr/>
        <p:txBody>
          <a:bodyPr/>
          <a:lstStyle/>
          <a:p>
            <a:r>
              <a:rPr lang="es-AR" b="1" dirty="0" smtClean="0"/>
              <a:t>3.1</a:t>
            </a:r>
            <a:r>
              <a:rPr lang="es-AR" dirty="0" smtClean="0"/>
              <a:t> Expresar </a:t>
            </a:r>
            <a:r>
              <a:rPr lang="es-AR" dirty="0"/>
              <a:t>la constante universal de los gases</a:t>
            </a:r>
          </a:p>
        </p:txBody>
      </p:sp>
      <p:pic>
        <p:nvPicPr>
          <p:cNvPr id="4" name="Imagen 3"/>
          <p:cNvPicPr>
            <a:picLocks noChangeAspect="1"/>
          </p:cNvPicPr>
          <p:nvPr/>
        </p:nvPicPr>
        <p:blipFill rotWithShape="1">
          <a:blip r:embed="rId2"/>
          <a:srcRect t="10946"/>
          <a:stretch/>
        </p:blipFill>
        <p:spPr>
          <a:xfrm>
            <a:off x="5758601" y="1819976"/>
            <a:ext cx="4667250" cy="534393"/>
          </a:xfrm>
          <a:prstGeom prst="rect">
            <a:avLst/>
          </a:prstGeom>
        </p:spPr>
      </p:pic>
      <p:pic>
        <p:nvPicPr>
          <p:cNvPr id="6" name="Imagen 5"/>
          <p:cNvPicPr>
            <a:picLocks noChangeAspect="1"/>
          </p:cNvPicPr>
          <p:nvPr/>
        </p:nvPicPr>
        <p:blipFill>
          <a:blip r:embed="rId3"/>
          <a:stretch>
            <a:fillRect/>
          </a:stretch>
        </p:blipFill>
        <p:spPr>
          <a:xfrm>
            <a:off x="1069417" y="3118491"/>
            <a:ext cx="9328571" cy="1007010"/>
          </a:xfrm>
          <a:prstGeom prst="rect">
            <a:avLst/>
          </a:prstGeom>
        </p:spPr>
      </p:pic>
      <p:pic>
        <p:nvPicPr>
          <p:cNvPr id="7" name="Imagen 6"/>
          <p:cNvPicPr>
            <a:picLocks noChangeAspect="1"/>
          </p:cNvPicPr>
          <p:nvPr/>
        </p:nvPicPr>
        <p:blipFill>
          <a:blip r:embed="rId4"/>
          <a:stretch>
            <a:fillRect/>
          </a:stretch>
        </p:blipFill>
        <p:spPr>
          <a:xfrm>
            <a:off x="1097280" y="2380127"/>
            <a:ext cx="6839662" cy="655297"/>
          </a:xfrm>
          <a:prstGeom prst="rect">
            <a:avLst/>
          </a:prstGeom>
        </p:spPr>
      </p:pic>
      <p:pic>
        <p:nvPicPr>
          <p:cNvPr id="8" name="Imagen 7"/>
          <p:cNvPicPr>
            <a:picLocks noChangeAspect="1"/>
          </p:cNvPicPr>
          <p:nvPr/>
        </p:nvPicPr>
        <p:blipFill>
          <a:blip r:embed="rId5"/>
          <a:stretch>
            <a:fillRect/>
          </a:stretch>
        </p:blipFill>
        <p:spPr>
          <a:xfrm>
            <a:off x="1094315" y="4393990"/>
            <a:ext cx="2581275" cy="571500"/>
          </a:xfrm>
          <a:prstGeom prst="rect">
            <a:avLst/>
          </a:prstGeom>
        </p:spPr>
      </p:pic>
      <p:pic>
        <p:nvPicPr>
          <p:cNvPr id="9" name="Imagen 8"/>
          <p:cNvPicPr>
            <a:picLocks noChangeAspect="1"/>
          </p:cNvPicPr>
          <p:nvPr/>
        </p:nvPicPr>
        <p:blipFill>
          <a:blip r:embed="rId6"/>
          <a:stretch>
            <a:fillRect/>
          </a:stretch>
        </p:blipFill>
        <p:spPr>
          <a:xfrm>
            <a:off x="1069417" y="4933500"/>
            <a:ext cx="6867525" cy="1047750"/>
          </a:xfrm>
          <a:prstGeom prst="rect">
            <a:avLst/>
          </a:prstGeom>
        </p:spPr>
      </p:pic>
      <p:sp>
        <p:nvSpPr>
          <p:cNvPr id="10" name="Rectángulo 9"/>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358096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Ejercicio </a:t>
            </a:r>
            <a:r>
              <a:rPr lang="es-AR" dirty="0"/>
              <a:t>2</a:t>
            </a:r>
          </a:p>
        </p:txBody>
      </p:sp>
      <p:sp>
        <p:nvSpPr>
          <p:cNvPr id="3" name="Marcador de contenido 2"/>
          <p:cNvSpPr>
            <a:spLocks noGrp="1"/>
          </p:cNvSpPr>
          <p:nvPr>
            <p:ph idx="1"/>
          </p:nvPr>
        </p:nvSpPr>
        <p:spPr/>
        <p:txBody>
          <a:bodyPr/>
          <a:lstStyle/>
          <a:p>
            <a:pPr algn="just"/>
            <a:r>
              <a:rPr lang="es-AR" dirty="0"/>
              <a:t>La condición llamada </a:t>
            </a:r>
            <a:r>
              <a:rPr lang="es-AR" b="1" dirty="0"/>
              <a:t>temperatura y presión estándar </a:t>
            </a:r>
            <a:r>
              <a:rPr lang="es-AR" dirty="0"/>
              <a:t>(TPE) para </a:t>
            </a:r>
            <a:r>
              <a:rPr lang="es-AR" dirty="0" smtClean="0"/>
              <a:t>un gas </a:t>
            </a:r>
            <a:r>
              <a:rPr lang="es-AR" dirty="0"/>
              <a:t>se define como una temperatura de </a:t>
            </a:r>
            <a:r>
              <a:rPr lang="es-AR" dirty="0" smtClean="0"/>
              <a:t>0 °C=273,15 </a:t>
            </a:r>
            <a:r>
              <a:rPr lang="es-AR" dirty="0"/>
              <a:t>K y una </a:t>
            </a:r>
            <a:r>
              <a:rPr lang="es-AR" dirty="0" smtClean="0"/>
              <a:t>presión de </a:t>
            </a:r>
            <a:r>
              <a:rPr lang="es-AR" dirty="0"/>
              <a:t>1 </a:t>
            </a:r>
            <a:r>
              <a:rPr lang="es-AR" dirty="0" smtClean="0"/>
              <a:t>atm = 1.013 x10</a:t>
            </a:r>
            <a:r>
              <a:rPr lang="es-AR" baseline="30000" dirty="0" smtClean="0"/>
              <a:t>5</a:t>
            </a:r>
            <a:r>
              <a:rPr lang="es-AR" dirty="0" smtClean="0"/>
              <a:t> </a:t>
            </a:r>
            <a:r>
              <a:rPr lang="es-AR" dirty="0" err="1"/>
              <a:t>Pa</a:t>
            </a:r>
            <a:r>
              <a:rPr lang="es-AR" dirty="0"/>
              <a:t>. Si quiere mantener un mol de un gas </a:t>
            </a:r>
            <a:r>
              <a:rPr lang="es-AR" dirty="0" smtClean="0"/>
              <a:t>ideal en </a:t>
            </a:r>
            <a:r>
              <a:rPr lang="es-AR" dirty="0"/>
              <a:t>su habitación a </a:t>
            </a:r>
            <a:r>
              <a:rPr lang="es-AR" dirty="0" smtClean="0"/>
              <a:t>TPE.</a:t>
            </a:r>
            <a:r>
              <a:rPr lang="es-AR" dirty="0"/>
              <a:t> </a:t>
            </a:r>
            <a:r>
              <a:rPr lang="es-AR" dirty="0" smtClean="0"/>
              <a:t>¿</a:t>
            </a:r>
            <a:r>
              <a:rPr lang="es-AR" dirty="0"/>
              <a:t>qué tamaño debe tener el recipiente? </a:t>
            </a:r>
            <a:br>
              <a:rPr lang="es-AR" dirty="0"/>
            </a:br>
            <a:endParaRPr lang="es-AR" dirty="0"/>
          </a:p>
        </p:txBody>
      </p:sp>
      <p:pic>
        <p:nvPicPr>
          <p:cNvPr id="4" name="Imagen 3"/>
          <p:cNvPicPr>
            <a:picLocks noChangeAspect="1"/>
          </p:cNvPicPr>
          <p:nvPr/>
        </p:nvPicPr>
        <p:blipFill>
          <a:blip r:embed="rId2"/>
          <a:stretch>
            <a:fillRect/>
          </a:stretch>
        </p:blipFill>
        <p:spPr>
          <a:xfrm>
            <a:off x="3182101" y="3066839"/>
            <a:ext cx="6296025" cy="1581150"/>
          </a:xfrm>
          <a:prstGeom prst="rect">
            <a:avLst/>
          </a:prstGeom>
        </p:spPr>
      </p:pic>
      <p:sp>
        <p:nvSpPr>
          <p:cNvPr id="5" name="Rectángulo 4"/>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243976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quot;Liquefied nitrogen industrial gas container&quot; Stockfotos ..."/>
          <p:cNvPicPr>
            <a:picLocks noChangeAspect="1" noChangeArrowheads="1"/>
          </p:cNvPicPr>
          <p:nvPr/>
        </p:nvPicPr>
        <p:blipFill>
          <a:blip r:embed="rId2"/>
          <a:srcRect/>
          <a:stretch>
            <a:fillRect/>
          </a:stretch>
        </p:blipFill>
        <p:spPr bwMode="auto">
          <a:xfrm>
            <a:off x="1843079" y="2422513"/>
            <a:ext cx="1747846" cy="2330461"/>
          </a:xfrm>
          <a:prstGeom prst="rect">
            <a:avLst/>
          </a:prstGeom>
          <a:noFill/>
        </p:spPr>
      </p:pic>
      <p:sp>
        <p:nvSpPr>
          <p:cNvPr id="5" name="2 Marcador de contenido"/>
          <p:cNvSpPr txBox="1">
            <a:spLocks/>
          </p:cNvSpPr>
          <p:nvPr/>
        </p:nvSpPr>
        <p:spPr>
          <a:xfrm>
            <a:off x="936086" y="2211897"/>
            <a:ext cx="2811781" cy="577426"/>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r>
              <a:rPr lang="es-ES" sz="2000" dirty="0">
                <a:solidFill>
                  <a:schemeClr val="tx1">
                    <a:lumMod val="75000"/>
                    <a:lumOff val="25000"/>
                  </a:schemeClr>
                </a:solidFill>
              </a:rPr>
              <a:t>Estado inicial</a:t>
            </a:r>
          </a:p>
        </p:txBody>
      </p:sp>
      <p:sp>
        <p:nvSpPr>
          <p:cNvPr id="6" name="5 Elipse"/>
          <p:cNvSpPr/>
          <p:nvPr/>
        </p:nvSpPr>
        <p:spPr>
          <a:xfrm>
            <a:off x="706348" y="2599222"/>
            <a:ext cx="1752600" cy="1912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t>400kPa; </a:t>
            </a:r>
          </a:p>
          <a:p>
            <a:pPr algn="ctr"/>
            <a:r>
              <a:rPr lang="es-ES" sz="2000" b="1" dirty="0"/>
              <a:t>30 l;</a:t>
            </a:r>
          </a:p>
          <a:p>
            <a:pPr algn="ctr"/>
            <a:r>
              <a:rPr lang="es-ES" sz="2000" b="1" dirty="0"/>
              <a:t>293 K; </a:t>
            </a:r>
          </a:p>
          <a:p>
            <a:pPr algn="ctr"/>
            <a:r>
              <a:rPr lang="es-ES" sz="2000" b="1" dirty="0"/>
              <a:t>ni?</a:t>
            </a:r>
          </a:p>
        </p:txBody>
      </p:sp>
      <p:sp>
        <p:nvSpPr>
          <p:cNvPr id="7" name="2 Marcador de contenido"/>
          <p:cNvSpPr txBox="1">
            <a:spLocks/>
          </p:cNvSpPr>
          <p:nvPr/>
        </p:nvSpPr>
        <p:spPr>
          <a:xfrm>
            <a:off x="3094342" y="2256912"/>
            <a:ext cx="1307049" cy="322861"/>
          </a:xfrm>
          <a:prstGeom prst="rect">
            <a:avLst/>
          </a:prstGeom>
        </p:spPr>
        <p:txBody>
          <a:bodyPr vert="horz" lIns="0" tIns="45720" rIns="0" bIns="45720" rtlCol="0">
            <a:no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r>
              <a:rPr lang="es-ES" sz="2000" dirty="0">
                <a:solidFill>
                  <a:schemeClr val="tx1">
                    <a:lumMod val="75000"/>
                    <a:lumOff val="25000"/>
                  </a:schemeClr>
                </a:solidFill>
              </a:rPr>
              <a:t>Estado final</a:t>
            </a:r>
          </a:p>
        </p:txBody>
      </p:sp>
      <p:sp>
        <p:nvSpPr>
          <p:cNvPr id="8" name="7 Elipse"/>
          <p:cNvSpPr/>
          <p:nvPr/>
        </p:nvSpPr>
        <p:spPr>
          <a:xfrm>
            <a:off x="2945085" y="2649986"/>
            <a:ext cx="1844040" cy="1912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t>250 </a:t>
            </a:r>
            <a:r>
              <a:rPr lang="es-ES" sz="2000" b="1" dirty="0" err="1"/>
              <a:t>kPa</a:t>
            </a:r>
            <a:r>
              <a:rPr lang="es-ES" sz="2000" b="1" dirty="0"/>
              <a:t>;</a:t>
            </a:r>
          </a:p>
          <a:p>
            <a:pPr algn="ctr"/>
            <a:r>
              <a:rPr lang="es-ES" sz="2000" b="1" dirty="0"/>
              <a:t> 30 l;</a:t>
            </a:r>
          </a:p>
          <a:p>
            <a:pPr algn="ctr"/>
            <a:r>
              <a:rPr lang="es-ES" sz="2000" b="1" dirty="0"/>
              <a:t>281 K;</a:t>
            </a:r>
          </a:p>
          <a:p>
            <a:pPr algn="ctr"/>
            <a:r>
              <a:rPr lang="es-ES" sz="2000" b="1" dirty="0" err="1"/>
              <a:t>nf</a:t>
            </a:r>
            <a:r>
              <a:rPr lang="es-ES" sz="2000" b="1" dirty="0"/>
              <a:t>?</a:t>
            </a:r>
          </a:p>
        </p:txBody>
      </p:sp>
      <p:sp>
        <p:nvSpPr>
          <p:cNvPr id="9" name="8 Flecha curvada hacia abajo"/>
          <p:cNvSpPr/>
          <p:nvPr/>
        </p:nvSpPr>
        <p:spPr>
          <a:xfrm>
            <a:off x="2101378" y="2859536"/>
            <a:ext cx="1381332" cy="74676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 name="Rectángulo 3"/>
          <p:cNvSpPr/>
          <p:nvPr/>
        </p:nvSpPr>
        <p:spPr>
          <a:xfrm>
            <a:off x="192505" y="888458"/>
            <a:ext cx="11662611" cy="1015663"/>
          </a:xfrm>
          <a:prstGeom prst="rect">
            <a:avLst/>
          </a:prstGeom>
        </p:spPr>
        <p:txBody>
          <a:bodyPr wrap="square">
            <a:spAutoFit/>
          </a:bodyPr>
          <a:lstStyle/>
          <a:p>
            <a:pPr algn="just"/>
            <a:r>
              <a:rPr lang="es-AR" sz="2000" b="1" dirty="0" smtClean="0"/>
              <a:t>3.2 </a:t>
            </a:r>
            <a:r>
              <a:rPr lang="es-AR" sz="2000" dirty="0" smtClean="0"/>
              <a:t>Un </a:t>
            </a:r>
            <a:r>
              <a:rPr lang="es-AR" sz="2000" dirty="0"/>
              <a:t>tanque de 30 l contiene </a:t>
            </a:r>
            <a:r>
              <a:rPr lang="es-AR" sz="2000" dirty="0" smtClean="0"/>
              <a:t>nitrógeno</a:t>
            </a:r>
            <a:r>
              <a:rPr lang="es-AR" sz="2000" dirty="0"/>
              <a:t>, cuya masa molar es Mn = 28 </a:t>
            </a:r>
            <a:r>
              <a:rPr lang="es-AR" sz="2000" dirty="0" smtClean="0"/>
              <a:t>g/mol</a:t>
            </a:r>
            <a:r>
              <a:rPr lang="es-AR" sz="2000" dirty="0"/>
              <a:t>, a una </a:t>
            </a:r>
            <a:r>
              <a:rPr lang="es-AR" sz="2000" dirty="0" smtClean="0"/>
              <a:t>presión p </a:t>
            </a:r>
            <a:r>
              <a:rPr lang="es-AR" sz="2000" dirty="0"/>
              <a:t>= 400 </a:t>
            </a:r>
            <a:r>
              <a:rPr lang="es-AR" sz="2000" dirty="0" err="1"/>
              <a:t>kPa</a:t>
            </a:r>
            <a:r>
              <a:rPr lang="es-AR" sz="2000" dirty="0"/>
              <a:t> y a una T = </a:t>
            </a:r>
            <a:r>
              <a:rPr lang="es-AR" sz="2000" dirty="0" smtClean="0"/>
              <a:t>20 °C</a:t>
            </a:r>
            <a:r>
              <a:rPr lang="es-AR" sz="2000" dirty="0"/>
              <a:t>. Al extraer una parte del </a:t>
            </a:r>
            <a:r>
              <a:rPr lang="es-AR" sz="2000" dirty="0" smtClean="0"/>
              <a:t>nitrógeno </a:t>
            </a:r>
            <a:r>
              <a:rPr lang="es-AR" sz="2000" dirty="0"/>
              <a:t>del tanque, la </a:t>
            </a:r>
            <a:r>
              <a:rPr lang="es-AR" sz="2000" dirty="0" smtClean="0"/>
              <a:t>presión desciende </a:t>
            </a:r>
            <a:r>
              <a:rPr lang="es-AR" sz="2000" dirty="0"/>
              <a:t>a 250 </a:t>
            </a:r>
            <a:r>
              <a:rPr lang="es-AR" sz="2000" dirty="0" err="1"/>
              <a:t>kPa</a:t>
            </a:r>
            <a:r>
              <a:rPr lang="es-AR" sz="2000" dirty="0"/>
              <a:t>, mientras que </a:t>
            </a:r>
            <a:r>
              <a:rPr lang="es-AR" sz="2000" dirty="0" smtClean="0"/>
              <a:t>la temperatura </a:t>
            </a:r>
            <a:r>
              <a:rPr lang="es-AR" sz="2000" dirty="0"/>
              <a:t>pasa a </a:t>
            </a:r>
            <a:r>
              <a:rPr lang="es-AR" sz="2000" dirty="0" smtClean="0"/>
              <a:t>8 °C</a:t>
            </a:r>
            <a:r>
              <a:rPr lang="es-AR" sz="2000" dirty="0"/>
              <a:t>. Calcular</a:t>
            </a:r>
            <a:r>
              <a:rPr lang="es-AR" sz="2000" dirty="0" smtClean="0"/>
              <a:t>: </a:t>
            </a:r>
            <a:r>
              <a:rPr lang="es-AR" sz="2000" b="1" dirty="0" smtClean="0"/>
              <a:t>a) </a:t>
            </a:r>
            <a:r>
              <a:rPr lang="es-AR" sz="2000" dirty="0" smtClean="0"/>
              <a:t>La </a:t>
            </a:r>
            <a:r>
              <a:rPr lang="es-AR" sz="2000" dirty="0"/>
              <a:t>masa del </a:t>
            </a:r>
            <a:r>
              <a:rPr lang="es-AR" sz="2000" dirty="0" smtClean="0"/>
              <a:t>nitrógeno extraída </a:t>
            </a:r>
            <a:r>
              <a:rPr lang="es-AR" sz="2000" dirty="0"/>
              <a:t>y la que </a:t>
            </a:r>
            <a:r>
              <a:rPr lang="es-AR" sz="2000" dirty="0" smtClean="0"/>
              <a:t>había </a:t>
            </a:r>
            <a:r>
              <a:rPr lang="es-AR" sz="2000" dirty="0"/>
              <a:t>inicialmente en el </a:t>
            </a:r>
            <a:r>
              <a:rPr lang="es-AR" sz="2000" dirty="0" smtClean="0"/>
              <a:t>tanque.</a:t>
            </a:r>
          </a:p>
        </p:txBody>
      </p:sp>
      <p:sp>
        <p:nvSpPr>
          <p:cNvPr id="12" name="1 Título"/>
          <p:cNvSpPr txBox="1">
            <a:spLocks/>
          </p:cNvSpPr>
          <p:nvPr/>
        </p:nvSpPr>
        <p:spPr>
          <a:xfrm>
            <a:off x="389761" y="156620"/>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a:t>
            </a:r>
            <a:r>
              <a:rPr lang="es-AR" sz="4000" dirty="0"/>
              <a:t>3</a:t>
            </a:r>
            <a:r>
              <a:rPr lang="es-AR" sz="4000" dirty="0" smtClean="0"/>
              <a:t> </a:t>
            </a:r>
            <a:endParaRPr lang="es-AR" sz="4000" dirty="0"/>
          </a:p>
        </p:txBody>
      </p:sp>
      <p:cxnSp>
        <p:nvCxnSpPr>
          <p:cNvPr id="13" name="Conector recto 12"/>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9 CuadroTexto"/>
              <p:cNvSpPr txBox="1"/>
              <p:nvPr/>
            </p:nvSpPr>
            <p:spPr>
              <a:xfrm>
                <a:off x="5906123" y="2023391"/>
                <a:ext cx="6236334" cy="43216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s-ES" b="1" i="1" dirty="0" smtClean="0">
                              <a:latin typeface="Cambria Math" panose="02040503050406030204" pitchFamily="18" charset="0"/>
                            </a:rPr>
                          </m:ctrlPr>
                        </m:sSubPr>
                        <m:e>
                          <m:r>
                            <a:rPr lang="es-AR" b="1" i="1" dirty="0">
                              <a:latin typeface="Cambria Math" panose="02040503050406030204" pitchFamily="18" charset="0"/>
                            </a:rPr>
                            <m:t>𝒏</m:t>
                          </m:r>
                        </m:e>
                        <m:sub>
                          <m:r>
                            <a:rPr lang="es-AR" b="1" i="1" dirty="0">
                              <a:latin typeface="Cambria Math" panose="02040503050406030204" pitchFamily="18" charset="0"/>
                            </a:rPr>
                            <m:t>𝒊</m:t>
                          </m:r>
                        </m:sub>
                      </m:sSub>
                      <m:r>
                        <a:rPr lang="es-ES" i="1" dirty="0">
                          <a:latin typeface="Cambria Math" panose="02040503050406030204" pitchFamily="18" charset="0"/>
                        </a:rPr>
                        <m:t>= </m:t>
                      </m:r>
                      <m:f>
                        <m:fPr>
                          <m:ctrlPr>
                            <a:rPr lang="es-ES" i="1" dirty="0">
                              <a:latin typeface="Cambria Math" panose="02040503050406030204" pitchFamily="18" charset="0"/>
                            </a:rPr>
                          </m:ctrlPr>
                        </m:fPr>
                        <m:num>
                          <m:r>
                            <a:rPr lang="es-ES" i="1" dirty="0">
                              <a:latin typeface="Cambria Math" panose="02040503050406030204" pitchFamily="18" charset="0"/>
                            </a:rPr>
                            <m:t>400000</m:t>
                          </m:r>
                          <m:r>
                            <a:rPr lang="es-AR" i="1" dirty="0">
                              <a:latin typeface="Cambria Math" panose="02040503050406030204" pitchFamily="18" charset="0"/>
                            </a:rPr>
                            <m:t> </m:t>
                          </m:r>
                          <m:r>
                            <a:rPr lang="es-ES" i="1" dirty="0">
                              <a:latin typeface="Cambria Math" panose="02040503050406030204" pitchFamily="18" charset="0"/>
                            </a:rPr>
                            <m:t>𝑃𝑎</m:t>
                          </m:r>
                          <m:r>
                            <a:rPr lang="es-ES" i="1" dirty="0">
                              <a:latin typeface="Cambria Math" panose="02040503050406030204" pitchFamily="18" charset="0"/>
                            </a:rPr>
                            <m:t>  0,03 </m:t>
                          </m:r>
                          <m:r>
                            <a:rPr lang="es-ES" i="1" dirty="0">
                              <a:latin typeface="Cambria Math" panose="02040503050406030204" pitchFamily="18" charset="0"/>
                            </a:rPr>
                            <m:t>𝑚</m:t>
                          </m:r>
                          <m:r>
                            <a:rPr lang="es-ES" i="1" baseline="30000" dirty="0">
                              <a:latin typeface="Cambria Math" panose="02040503050406030204" pitchFamily="18" charset="0"/>
                            </a:rPr>
                            <m:t>3</m:t>
                          </m:r>
                        </m:num>
                        <m:den>
                          <m:r>
                            <a:rPr lang="es-ES" i="1" dirty="0">
                              <a:latin typeface="Cambria Math" panose="02040503050406030204" pitchFamily="18" charset="0"/>
                            </a:rPr>
                            <m:t>8,31 [</m:t>
                          </m:r>
                          <m:r>
                            <a:rPr lang="es-ES" i="1" dirty="0">
                              <a:latin typeface="Cambria Math" panose="02040503050406030204" pitchFamily="18" charset="0"/>
                            </a:rPr>
                            <m:t>𝐽</m:t>
                          </m:r>
                          <m:r>
                            <a:rPr lang="es-ES" i="1" dirty="0">
                              <a:latin typeface="Cambria Math" panose="02040503050406030204" pitchFamily="18" charset="0"/>
                            </a:rPr>
                            <m:t>/</m:t>
                          </m:r>
                          <m:r>
                            <a:rPr lang="es-ES" i="1" dirty="0" err="1">
                              <a:latin typeface="Cambria Math" panose="02040503050406030204" pitchFamily="18" charset="0"/>
                            </a:rPr>
                            <m:t>𝑚𝑜𝑙</m:t>
                          </m:r>
                          <m:r>
                            <a:rPr lang="es-ES" i="1" dirty="0" err="1">
                              <a:latin typeface="Cambria Math" panose="02040503050406030204" pitchFamily="18" charset="0"/>
                            </a:rPr>
                            <m:t>.</m:t>
                          </m:r>
                          <m:r>
                            <a:rPr lang="es-ES" i="1" dirty="0" err="1">
                              <a:latin typeface="Cambria Math" panose="02040503050406030204" pitchFamily="18" charset="0"/>
                            </a:rPr>
                            <m:t>𝐾</m:t>
                          </m:r>
                          <m:r>
                            <a:rPr lang="es-ES" i="1" dirty="0">
                              <a:latin typeface="Cambria Math" panose="02040503050406030204" pitchFamily="18" charset="0"/>
                            </a:rPr>
                            <m:t>] . 293</m:t>
                          </m:r>
                          <m:r>
                            <a:rPr lang="es-ES" i="1" dirty="0">
                              <a:latin typeface="Cambria Math" panose="02040503050406030204" pitchFamily="18" charset="0"/>
                            </a:rPr>
                            <m:t>𝐾</m:t>
                          </m:r>
                        </m:den>
                      </m:f>
                      <m:r>
                        <a:rPr lang="es-ES" i="1" dirty="0">
                          <a:latin typeface="Cambria Math" panose="02040503050406030204" pitchFamily="18" charset="0"/>
                        </a:rPr>
                        <m:t> = 4,93 </m:t>
                      </m:r>
                      <m:r>
                        <a:rPr lang="es-ES" i="1" dirty="0">
                          <a:latin typeface="Cambria Math" panose="02040503050406030204" pitchFamily="18" charset="0"/>
                        </a:rPr>
                        <m:t>𝑚𝑜𝑙</m:t>
                      </m:r>
                    </m:oMath>
                  </m:oMathPara>
                </a14:m>
                <a:endParaRPr lang="es-ES" dirty="0"/>
              </a:p>
              <a:p>
                <a:endParaRPr lang="es-ES" dirty="0"/>
              </a:p>
              <a:p>
                <a:pPr/>
                <a14:m>
                  <m:oMathPara xmlns:m="http://schemas.openxmlformats.org/officeDocument/2006/math">
                    <m:oMathParaPr>
                      <m:jc m:val="left"/>
                    </m:oMathParaPr>
                    <m:oMath xmlns:m="http://schemas.openxmlformats.org/officeDocument/2006/math">
                      <m:sSub>
                        <m:sSubPr>
                          <m:ctrlPr>
                            <a:rPr lang="es-ES" b="1" i="1" dirty="0">
                              <a:latin typeface="Cambria Math" panose="02040503050406030204" pitchFamily="18" charset="0"/>
                            </a:rPr>
                          </m:ctrlPr>
                        </m:sSubPr>
                        <m:e>
                          <m:r>
                            <a:rPr lang="es-AR" b="1" i="1" dirty="0">
                              <a:latin typeface="Cambria Math" panose="02040503050406030204" pitchFamily="18" charset="0"/>
                            </a:rPr>
                            <m:t>𝒏</m:t>
                          </m:r>
                        </m:e>
                        <m:sub>
                          <m:r>
                            <a:rPr lang="es-AR" b="1" i="1" dirty="0" smtClean="0">
                              <a:latin typeface="Cambria Math" panose="02040503050406030204" pitchFamily="18" charset="0"/>
                            </a:rPr>
                            <m:t>𝒇</m:t>
                          </m:r>
                        </m:sub>
                      </m:sSub>
                      <m:r>
                        <a:rPr lang="es-ES" i="1" dirty="0">
                          <a:latin typeface="Cambria Math" panose="02040503050406030204" pitchFamily="18" charset="0"/>
                        </a:rPr>
                        <m:t>=</m:t>
                      </m:r>
                      <m:f>
                        <m:fPr>
                          <m:ctrlPr>
                            <a:rPr lang="es-ES" i="1" dirty="0">
                              <a:latin typeface="Cambria Math" panose="02040503050406030204" pitchFamily="18" charset="0"/>
                            </a:rPr>
                          </m:ctrlPr>
                        </m:fPr>
                        <m:num>
                          <m:r>
                            <a:rPr lang="es-ES" i="1" dirty="0">
                              <a:latin typeface="Cambria Math" panose="02040503050406030204" pitchFamily="18" charset="0"/>
                            </a:rPr>
                            <m:t>250000</m:t>
                          </m:r>
                          <m:r>
                            <a:rPr lang="es-ES" i="1" dirty="0">
                              <a:latin typeface="Cambria Math" panose="02040503050406030204" pitchFamily="18" charset="0"/>
                            </a:rPr>
                            <m:t>𝑃𝑎</m:t>
                          </m:r>
                          <m:r>
                            <a:rPr lang="es-ES" i="1" dirty="0">
                              <a:latin typeface="Cambria Math" panose="02040503050406030204" pitchFamily="18" charset="0"/>
                            </a:rPr>
                            <m:t> . 0,03 </m:t>
                          </m:r>
                          <m:r>
                            <a:rPr lang="es-ES" i="1" dirty="0">
                              <a:latin typeface="Cambria Math" panose="02040503050406030204" pitchFamily="18" charset="0"/>
                            </a:rPr>
                            <m:t>𝑚</m:t>
                          </m:r>
                          <m:r>
                            <a:rPr lang="es-ES" i="1" baseline="30000" dirty="0">
                              <a:latin typeface="Cambria Math" panose="02040503050406030204" pitchFamily="18" charset="0"/>
                            </a:rPr>
                            <m:t>3</m:t>
                          </m:r>
                        </m:num>
                        <m:den>
                          <m:r>
                            <a:rPr lang="es-ES" i="1" dirty="0">
                              <a:latin typeface="Cambria Math" panose="02040503050406030204" pitchFamily="18" charset="0"/>
                            </a:rPr>
                            <m:t>(8,31 [</m:t>
                          </m:r>
                          <m:r>
                            <a:rPr lang="es-ES" i="1" dirty="0">
                              <a:latin typeface="Cambria Math" panose="02040503050406030204" pitchFamily="18" charset="0"/>
                            </a:rPr>
                            <m:t>𝐽</m:t>
                          </m:r>
                          <m:r>
                            <a:rPr lang="es-ES" i="1" dirty="0">
                              <a:latin typeface="Cambria Math" panose="02040503050406030204" pitchFamily="18" charset="0"/>
                            </a:rPr>
                            <m:t>/</m:t>
                          </m:r>
                          <m:r>
                            <a:rPr lang="es-ES" i="1" dirty="0" err="1">
                              <a:latin typeface="Cambria Math" panose="02040503050406030204" pitchFamily="18" charset="0"/>
                            </a:rPr>
                            <m:t>𝑚𝑜𝑙</m:t>
                          </m:r>
                          <m:r>
                            <a:rPr lang="es-ES" i="1" dirty="0" err="1">
                              <a:latin typeface="Cambria Math" panose="02040503050406030204" pitchFamily="18" charset="0"/>
                            </a:rPr>
                            <m:t>.</m:t>
                          </m:r>
                          <m:r>
                            <a:rPr lang="es-ES" i="1" dirty="0" err="1">
                              <a:latin typeface="Cambria Math" panose="02040503050406030204" pitchFamily="18" charset="0"/>
                            </a:rPr>
                            <m:t>𝐾</m:t>
                          </m:r>
                          <m:r>
                            <a:rPr lang="es-ES" i="1" dirty="0">
                              <a:latin typeface="Cambria Math" panose="02040503050406030204" pitchFamily="18" charset="0"/>
                            </a:rPr>
                            <m:t>] . 281</m:t>
                          </m:r>
                          <m:r>
                            <a:rPr lang="es-ES" i="1" dirty="0">
                              <a:latin typeface="Cambria Math" panose="02040503050406030204" pitchFamily="18" charset="0"/>
                            </a:rPr>
                            <m:t>𝐾</m:t>
                          </m:r>
                        </m:den>
                      </m:f>
                      <m:r>
                        <a:rPr lang="es-ES" i="1" dirty="0">
                          <a:latin typeface="Cambria Math" panose="02040503050406030204" pitchFamily="18" charset="0"/>
                        </a:rPr>
                        <m:t>= 3,21 </m:t>
                      </m:r>
                      <m:r>
                        <a:rPr lang="es-ES" i="1" dirty="0">
                          <a:latin typeface="Cambria Math" panose="02040503050406030204" pitchFamily="18" charset="0"/>
                        </a:rPr>
                        <m:t>𝑚𝑜𝑙</m:t>
                      </m:r>
                    </m:oMath>
                  </m:oMathPara>
                </a14:m>
                <a:endParaRPr lang="es-ES" dirty="0" smtClean="0"/>
              </a:p>
              <a:p>
                <a:endParaRPr lang="es-ES" dirty="0"/>
              </a:p>
              <a:p>
                <a:r>
                  <a:rPr lang="es-ES" i="1" dirty="0" smtClean="0"/>
                  <a:t>Calculamos la cantidad de moles extraídos</a:t>
                </a:r>
                <a:endParaRPr lang="es-ES" i="1" dirty="0"/>
              </a:p>
              <a:p>
                <a:pPr/>
                <a14:m>
                  <m:oMathPara xmlns:m="http://schemas.openxmlformats.org/officeDocument/2006/math">
                    <m:oMathParaPr>
                      <m:jc m:val="left"/>
                    </m:oMathParaPr>
                    <m:oMath xmlns:m="http://schemas.openxmlformats.org/officeDocument/2006/math">
                      <m:sSub>
                        <m:sSubPr>
                          <m:ctrlPr>
                            <a:rPr lang="es-ES" i="1" dirty="0">
                              <a:latin typeface="Cambria Math" panose="02040503050406030204" pitchFamily="18" charset="0"/>
                            </a:rPr>
                          </m:ctrlPr>
                        </m:sSubPr>
                        <m:e>
                          <m:r>
                            <a:rPr lang="es-AR" i="1" dirty="0">
                              <a:latin typeface="Cambria Math" panose="02040503050406030204" pitchFamily="18" charset="0"/>
                            </a:rPr>
                            <m:t>𝑛</m:t>
                          </m:r>
                        </m:e>
                        <m:sub>
                          <m:r>
                            <a:rPr lang="es-AR" i="1" dirty="0">
                              <a:latin typeface="Cambria Math" panose="02040503050406030204" pitchFamily="18" charset="0"/>
                            </a:rPr>
                            <m:t>𝑒𝑥𝑡𝑟𝑎</m:t>
                          </m:r>
                          <m:r>
                            <a:rPr lang="es-AR" i="1" dirty="0">
                              <a:latin typeface="Cambria Math" panose="02040503050406030204" pitchFamily="18" charset="0"/>
                            </a:rPr>
                            <m:t>í</m:t>
                          </m:r>
                          <m:r>
                            <a:rPr lang="es-AR" i="1" dirty="0">
                              <a:latin typeface="Cambria Math" panose="02040503050406030204" pitchFamily="18" charset="0"/>
                            </a:rPr>
                            <m:t>𝑑𝑎</m:t>
                          </m:r>
                        </m:sub>
                      </m:sSub>
                      <m:r>
                        <a:rPr lang="es-ES" i="1" dirty="0">
                          <a:latin typeface="Cambria Math" panose="02040503050406030204" pitchFamily="18" charset="0"/>
                        </a:rPr>
                        <m:t>=</m:t>
                      </m:r>
                      <m:sSub>
                        <m:sSubPr>
                          <m:ctrlPr>
                            <a:rPr lang="es-ES" i="1" dirty="0">
                              <a:latin typeface="Cambria Math" panose="02040503050406030204" pitchFamily="18" charset="0"/>
                            </a:rPr>
                          </m:ctrlPr>
                        </m:sSubPr>
                        <m:e>
                          <m:r>
                            <a:rPr lang="es-AR" i="1" dirty="0">
                              <a:latin typeface="Cambria Math" panose="02040503050406030204" pitchFamily="18" charset="0"/>
                            </a:rPr>
                            <m:t>𝑛</m:t>
                          </m:r>
                        </m:e>
                        <m:sub>
                          <m:r>
                            <a:rPr lang="es-AR" i="1" dirty="0">
                              <a:latin typeface="Cambria Math" panose="02040503050406030204" pitchFamily="18" charset="0"/>
                            </a:rPr>
                            <m:t>𝑖</m:t>
                          </m:r>
                        </m:sub>
                      </m:sSub>
                      <m:r>
                        <a:rPr lang="es-AR" b="0" i="1" dirty="0" smtClean="0">
                          <a:latin typeface="Cambria Math" panose="02040503050406030204" pitchFamily="18" charset="0"/>
                        </a:rPr>
                        <m:t>−</m:t>
                      </m:r>
                      <m:sSub>
                        <m:sSubPr>
                          <m:ctrlPr>
                            <a:rPr lang="es-ES" i="1" dirty="0">
                              <a:latin typeface="Cambria Math" panose="02040503050406030204" pitchFamily="18" charset="0"/>
                            </a:rPr>
                          </m:ctrlPr>
                        </m:sSubPr>
                        <m:e>
                          <m:r>
                            <a:rPr lang="es-AR" i="1" dirty="0">
                              <a:latin typeface="Cambria Math" panose="02040503050406030204" pitchFamily="18" charset="0"/>
                            </a:rPr>
                            <m:t>𝑛</m:t>
                          </m:r>
                        </m:e>
                        <m:sub>
                          <m:r>
                            <a:rPr lang="es-AR" b="0" i="1" dirty="0" smtClean="0">
                              <a:latin typeface="Cambria Math" panose="02040503050406030204" pitchFamily="18" charset="0"/>
                            </a:rPr>
                            <m:t>𝑓</m:t>
                          </m:r>
                        </m:sub>
                      </m:sSub>
                      <m:r>
                        <a:rPr lang="es-AR" b="0" i="1" dirty="0" smtClean="0">
                          <a:latin typeface="Cambria Math" panose="02040503050406030204" pitchFamily="18" charset="0"/>
                        </a:rPr>
                        <m:t>=</m:t>
                      </m:r>
                      <m:r>
                        <a:rPr lang="es-ES" i="1" dirty="0">
                          <a:latin typeface="Cambria Math" panose="02040503050406030204" pitchFamily="18" charset="0"/>
                        </a:rPr>
                        <m:t>4,93−3,21 = 1,72 </m:t>
                      </m:r>
                      <m:r>
                        <a:rPr lang="es-ES" i="1" dirty="0">
                          <a:latin typeface="Cambria Math" panose="02040503050406030204" pitchFamily="18" charset="0"/>
                        </a:rPr>
                        <m:t>𝑚𝑜𝑙</m:t>
                      </m:r>
                    </m:oMath>
                  </m:oMathPara>
                </a14:m>
                <a:endParaRPr lang="es-ES" dirty="0"/>
              </a:p>
              <a:p>
                <a:endParaRPr lang="es-ES" dirty="0" smtClean="0"/>
              </a:p>
              <a:p>
                <a:r>
                  <a:rPr lang="es-ES" i="1" dirty="0" smtClean="0"/>
                  <a:t>Luego lo convertimos a masa con el dato de masa molar </a:t>
                </a:r>
                <a14:m>
                  <m:oMath xmlns:m="http://schemas.openxmlformats.org/officeDocument/2006/math">
                    <m:sSub>
                      <m:sSubPr>
                        <m:ctrlPr>
                          <a:rPr lang="es-ES" i="1" smtClean="0">
                            <a:latin typeface="Cambria Math" panose="02040503050406030204" pitchFamily="18" charset="0"/>
                          </a:rPr>
                        </m:ctrlPr>
                      </m:sSubPr>
                      <m:e>
                        <m:r>
                          <a:rPr lang="es-AR" b="0" i="1" smtClean="0">
                            <a:latin typeface="Cambria Math" panose="02040503050406030204" pitchFamily="18" charset="0"/>
                          </a:rPr>
                          <m:t>𝑀</m:t>
                        </m:r>
                      </m:e>
                      <m:sub>
                        <m:r>
                          <a:rPr lang="es-AR" b="0" i="1" smtClean="0">
                            <a:latin typeface="Cambria Math" panose="02040503050406030204" pitchFamily="18" charset="0"/>
                          </a:rPr>
                          <m:t>𝑚</m:t>
                        </m:r>
                      </m:sub>
                    </m:sSub>
                    <m:f>
                      <m:fPr>
                        <m:ctrlPr>
                          <a:rPr lang="es-ES" i="1" smtClean="0">
                            <a:latin typeface="Cambria Math" panose="02040503050406030204" pitchFamily="18" charset="0"/>
                          </a:rPr>
                        </m:ctrlPr>
                      </m:fPr>
                      <m:num>
                        <m:r>
                          <a:rPr lang="es-AR" b="0" i="1" smtClean="0">
                            <a:latin typeface="Cambria Math" panose="02040503050406030204" pitchFamily="18" charset="0"/>
                          </a:rPr>
                          <m:t>𝑚</m:t>
                        </m:r>
                      </m:num>
                      <m:den>
                        <m:r>
                          <a:rPr lang="es-AR" b="0" i="1" smtClean="0">
                            <a:latin typeface="Cambria Math" panose="02040503050406030204" pitchFamily="18" charset="0"/>
                          </a:rPr>
                          <m:t>𝑛</m:t>
                        </m:r>
                      </m:den>
                    </m:f>
                  </m:oMath>
                </a14:m>
                <a:endParaRPr lang="es-ES" dirty="0" smtClean="0"/>
              </a:p>
              <a:p>
                <a:endParaRPr lang="es-ES" dirty="0"/>
              </a:p>
              <a:p>
                <a:pPr/>
                <a14:m>
                  <m:oMathPara xmlns:m="http://schemas.openxmlformats.org/officeDocument/2006/math">
                    <m:oMathParaPr>
                      <m:jc m:val="left"/>
                    </m:oMathParaPr>
                    <m:oMath xmlns:m="http://schemas.openxmlformats.org/officeDocument/2006/math">
                      <m:sSub>
                        <m:sSubPr>
                          <m:ctrlPr>
                            <a:rPr lang="es-ES" i="1" dirty="0">
                              <a:latin typeface="Cambria Math" panose="02040503050406030204" pitchFamily="18" charset="0"/>
                            </a:rPr>
                          </m:ctrlPr>
                        </m:sSubPr>
                        <m:e>
                          <m:r>
                            <a:rPr lang="es-AR" i="1" dirty="0">
                              <a:latin typeface="Cambria Math" panose="02040503050406030204" pitchFamily="18" charset="0"/>
                            </a:rPr>
                            <m:t>𝑚</m:t>
                          </m:r>
                        </m:e>
                        <m:sub>
                          <m:r>
                            <a:rPr lang="es-AR" i="1" dirty="0">
                              <a:latin typeface="Cambria Math" panose="02040503050406030204" pitchFamily="18" charset="0"/>
                            </a:rPr>
                            <m:t>𝑖</m:t>
                          </m:r>
                        </m:sub>
                      </m:sSub>
                      <m:r>
                        <a:rPr lang="es-ES" i="1" dirty="0">
                          <a:latin typeface="Cambria Math" panose="02040503050406030204" pitchFamily="18" charset="0"/>
                        </a:rPr>
                        <m:t> =4,93 </m:t>
                      </m:r>
                      <m:r>
                        <a:rPr lang="es-ES" i="1" dirty="0">
                          <a:latin typeface="Cambria Math" panose="02040503050406030204" pitchFamily="18" charset="0"/>
                        </a:rPr>
                        <m:t>𝑚𝑜𝑙</m:t>
                      </m:r>
                      <m:r>
                        <a:rPr lang="es-ES" i="1" dirty="0">
                          <a:latin typeface="Cambria Math" panose="02040503050406030204" pitchFamily="18" charset="0"/>
                        </a:rPr>
                        <m:t>  28 </m:t>
                      </m:r>
                      <m:r>
                        <a:rPr lang="es-ES" i="1" dirty="0">
                          <a:latin typeface="Cambria Math" panose="02040503050406030204" pitchFamily="18" charset="0"/>
                        </a:rPr>
                        <m:t>𝑔</m:t>
                      </m:r>
                      <m:r>
                        <a:rPr lang="es-ES" i="1" dirty="0">
                          <a:latin typeface="Cambria Math" panose="02040503050406030204" pitchFamily="18" charset="0"/>
                        </a:rPr>
                        <m:t>/</m:t>
                      </m:r>
                      <m:r>
                        <a:rPr lang="es-ES" i="1" dirty="0">
                          <a:latin typeface="Cambria Math" panose="02040503050406030204" pitchFamily="18" charset="0"/>
                        </a:rPr>
                        <m:t>𝑚𝑜𝑙</m:t>
                      </m:r>
                      <m:r>
                        <a:rPr lang="es-ES" i="1" dirty="0">
                          <a:latin typeface="Cambria Math" panose="02040503050406030204" pitchFamily="18" charset="0"/>
                        </a:rPr>
                        <m:t> = 138,0 </m:t>
                      </m:r>
                      <m:r>
                        <a:rPr lang="es-ES" i="1" dirty="0">
                          <a:latin typeface="Cambria Math" panose="02040503050406030204" pitchFamily="18" charset="0"/>
                        </a:rPr>
                        <m:t>𝑔</m:t>
                      </m:r>
                    </m:oMath>
                  </m:oMathPara>
                </a14:m>
                <a:endParaRPr lang="es-ES" dirty="0"/>
              </a:p>
              <a:p>
                <a:pPr/>
                <a14:m>
                  <m:oMathPara xmlns:m="http://schemas.openxmlformats.org/officeDocument/2006/math">
                    <m:oMathParaPr>
                      <m:jc m:val="left"/>
                    </m:oMathParaPr>
                    <m:oMath xmlns:m="http://schemas.openxmlformats.org/officeDocument/2006/math">
                      <m:sSub>
                        <m:sSubPr>
                          <m:ctrlPr>
                            <a:rPr lang="es-ES" i="1" dirty="0">
                              <a:latin typeface="Cambria Math" panose="02040503050406030204" pitchFamily="18" charset="0"/>
                            </a:rPr>
                          </m:ctrlPr>
                        </m:sSubPr>
                        <m:e>
                          <m:r>
                            <a:rPr lang="es-AR" i="1" dirty="0">
                              <a:latin typeface="Cambria Math" panose="02040503050406030204" pitchFamily="18" charset="0"/>
                            </a:rPr>
                            <m:t>𝑚</m:t>
                          </m:r>
                        </m:e>
                        <m:sub>
                          <m:r>
                            <a:rPr lang="es-AR" i="1" dirty="0">
                              <a:latin typeface="Cambria Math" panose="02040503050406030204" pitchFamily="18" charset="0"/>
                            </a:rPr>
                            <m:t>𝑓</m:t>
                          </m:r>
                        </m:sub>
                      </m:sSub>
                      <m:r>
                        <a:rPr lang="es-ES" i="1" dirty="0">
                          <a:latin typeface="Cambria Math" panose="02040503050406030204" pitchFamily="18" charset="0"/>
                        </a:rPr>
                        <m:t>=3,21</m:t>
                      </m:r>
                      <m:r>
                        <a:rPr lang="es-ES" i="1" dirty="0">
                          <a:latin typeface="Cambria Math" panose="02040503050406030204" pitchFamily="18" charset="0"/>
                        </a:rPr>
                        <m:t>𝑚𝑜𝑙</m:t>
                      </m:r>
                      <m:r>
                        <a:rPr lang="es-ES" i="1" dirty="0">
                          <a:latin typeface="Cambria Math" panose="02040503050406030204" pitchFamily="18" charset="0"/>
                        </a:rPr>
                        <m:t>  28</m:t>
                      </m:r>
                      <m:f>
                        <m:fPr>
                          <m:ctrlPr>
                            <a:rPr lang="es-ES" i="1" dirty="0">
                              <a:latin typeface="Cambria Math" panose="02040503050406030204" pitchFamily="18" charset="0"/>
                            </a:rPr>
                          </m:ctrlPr>
                        </m:fPr>
                        <m:num>
                          <m:r>
                            <a:rPr lang="es-ES" i="1" dirty="0">
                              <a:latin typeface="Cambria Math" panose="02040503050406030204" pitchFamily="18" charset="0"/>
                            </a:rPr>
                            <m:t>𝑔</m:t>
                          </m:r>
                        </m:num>
                        <m:den>
                          <m:r>
                            <a:rPr lang="es-ES" i="1" dirty="0">
                              <a:latin typeface="Cambria Math" panose="02040503050406030204" pitchFamily="18" charset="0"/>
                            </a:rPr>
                            <m:t>𝑚𝑜𝑙</m:t>
                          </m:r>
                        </m:den>
                      </m:f>
                      <m:r>
                        <a:rPr lang="es-ES" i="1" dirty="0">
                          <a:latin typeface="Cambria Math" panose="02040503050406030204" pitchFamily="18" charset="0"/>
                        </a:rPr>
                        <m:t>= 89,9 </m:t>
                      </m:r>
                      <m:r>
                        <a:rPr lang="es-ES" i="1" dirty="0">
                          <a:latin typeface="Cambria Math" panose="02040503050406030204" pitchFamily="18" charset="0"/>
                        </a:rPr>
                        <m:t>𝑔</m:t>
                      </m:r>
                    </m:oMath>
                  </m:oMathPara>
                </a14:m>
                <a:endParaRPr lang="es-AR"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s-ES" b="1" i="1" dirty="0">
                          <a:latin typeface="Cambria Math" panose="02040503050406030204" pitchFamily="18" charset="0"/>
                        </a:rPr>
                        <m:t>𝒎</m:t>
                      </m:r>
                      <m:r>
                        <a:rPr lang="es-ES" b="1" i="1" baseline="-25000" dirty="0" err="1">
                          <a:latin typeface="Cambria Math" panose="02040503050406030204" pitchFamily="18" charset="0"/>
                        </a:rPr>
                        <m:t>𝒆𝒙𝒕</m:t>
                      </m:r>
                      <m:r>
                        <a:rPr lang="es-ES" b="1" i="1" dirty="0">
                          <a:latin typeface="Cambria Math" panose="02040503050406030204" pitchFamily="18" charset="0"/>
                        </a:rPr>
                        <m:t>= </m:t>
                      </m:r>
                      <m:r>
                        <a:rPr lang="es-ES" b="1" i="1" dirty="0">
                          <a:latin typeface="Cambria Math" panose="02040503050406030204" pitchFamily="18" charset="0"/>
                        </a:rPr>
                        <m:t>𝟒𝟖</m:t>
                      </m:r>
                      <m:r>
                        <a:rPr lang="es-ES" b="1" i="1" dirty="0">
                          <a:latin typeface="Cambria Math" panose="02040503050406030204" pitchFamily="18" charset="0"/>
                        </a:rPr>
                        <m:t>,</m:t>
                      </m:r>
                      <m:r>
                        <a:rPr lang="es-ES" b="1" i="1" dirty="0">
                          <a:latin typeface="Cambria Math" panose="02040503050406030204" pitchFamily="18" charset="0"/>
                        </a:rPr>
                        <m:t>𝟏</m:t>
                      </m:r>
                      <m:r>
                        <a:rPr lang="es-ES" b="1" i="1" dirty="0">
                          <a:latin typeface="Cambria Math" panose="02040503050406030204" pitchFamily="18" charset="0"/>
                        </a:rPr>
                        <m:t> </m:t>
                      </m:r>
                      <m:r>
                        <a:rPr lang="es-ES" b="1" i="1" dirty="0">
                          <a:latin typeface="Cambria Math" panose="02040503050406030204" pitchFamily="18" charset="0"/>
                        </a:rPr>
                        <m:t>𝒈</m:t>
                      </m:r>
                    </m:oMath>
                  </m:oMathPara>
                </a14:m>
                <a:endParaRPr lang="es-ES" b="1" dirty="0"/>
              </a:p>
            </p:txBody>
          </p:sp>
        </mc:Choice>
        <mc:Fallback xmlns="">
          <p:sp>
            <p:nvSpPr>
              <p:cNvPr id="14" name="9 CuadroTexto"/>
              <p:cNvSpPr txBox="1">
                <a:spLocks noRot="1" noChangeAspect="1" noMove="1" noResize="1" noEditPoints="1" noAdjustHandles="1" noChangeArrowheads="1" noChangeShapeType="1" noTextEdit="1"/>
              </p:cNvSpPr>
              <p:nvPr/>
            </p:nvSpPr>
            <p:spPr>
              <a:xfrm>
                <a:off x="5906123" y="2023391"/>
                <a:ext cx="6236334" cy="4321632"/>
              </a:xfrm>
              <a:prstGeom prst="rect">
                <a:avLst/>
              </a:prstGeom>
              <a:blipFill rotWithShape="0">
                <a:blip r:embed="rId3"/>
                <a:stretch>
                  <a:fillRect l="-880"/>
                </a:stretch>
              </a:blipFill>
            </p:spPr>
            <p:txBody>
              <a:bodyPr/>
              <a:lstStyle/>
              <a:p>
                <a:r>
                  <a:rPr lang="es-AR">
                    <a:noFill/>
                  </a:rPr>
                  <a:t> </a:t>
                </a:r>
              </a:p>
            </p:txBody>
          </p:sp>
        </mc:Fallback>
      </mc:AlternateContent>
      <p:sp>
        <p:nvSpPr>
          <p:cNvPr id="2" name="Rectángulo 1"/>
          <p:cNvSpPr/>
          <p:nvPr/>
        </p:nvSpPr>
        <p:spPr>
          <a:xfrm>
            <a:off x="709537" y="4856095"/>
            <a:ext cx="4471096" cy="369332"/>
          </a:xfrm>
          <a:prstGeom prst="rect">
            <a:avLst/>
          </a:prstGeom>
        </p:spPr>
        <p:txBody>
          <a:bodyPr wrap="none">
            <a:spAutoFit/>
          </a:bodyPr>
          <a:lstStyle/>
          <a:p>
            <a:r>
              <a:rPr lang="es-AR" i="1" dirty="0">
                <a:latin typeface="Cambria Math" panose="02040503050406030204" pitchFamily="18" charset="0"/>
              </a:rPr>
              <a:t>De la ecuación de estado despejamos n</a:t>
            </a:r>
            <a:r>
              <a:rPr lang="es-AR" i="1" baseline="-25000" dirty="0">
                <a:latin typeface="Cambria Math" panose="02040503050406030204" pitchFamily="18" charset="0"/>
              </a:rPr>
              <a:t>i </a:t>
            </a:r>
            <a:r>
              <a:rPr lang="es-AR" i="1" dirty="0">
                <a:latin typeface="Cambria Math" panose="02040503050406030204" pitchFamily="18" charset="0"/>
              </a:rPr>
              <a:t>y </a:t>
            </a:r>
            <a:r>
              <a:rPr lang="es-AR" i="1" dirty="0" err="1">
                <a:latin typeface="Cambria Math" panose="02040503050406030204" pitchFamily="18" charset="0"/>
              </a:rPr>
              <a:t>nf</a:t>
            </a:r>
            <a:endParaRPr lang="es-AR" i="1" baseline="-25000" dirty="0">
              <a:latin typeface="Cambria Math" panose="02040503050406030204" pitchFamily="18" charset="0"/>
            </a:endParaRPr>
          </a:p>
        </p:txBody>
      </p:sp>
      <p:grpSp>
        <p:nvGrpSpPr>
          <p:cNvPr id="3" name="Grupo 2"/>
          <p:cNvGrpSpPr/>
          <p:nvPr/>
        </p:nvGrpSpPr>
        <p:grpSpPr>
          <a:xfrm>
            <a:off x="775710" y="5371918"/>
            <a:ext cx="2247405" cy="654484"/>
            <a:chOff x="4365655" y="594359"/>
            <a:chExt cx="3506412" cy="1143000"/>
          </a:xfrm>
        </p:grpSpPr>
        <p:sp>
          <p:nvSpPr>
            <p:cNvPr id="15" name="Rectángulo redondeado 14"/>
            <p:cNvSpPr/>
            <p:nvPr/>
          </p:nvSpPr>
          <p:spPr>
            <a:xfrm>
              <a:off x="4365655" y="594359"/>
              <a:ext cx="3506412" cy="114300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Imagen 15"/>
            <p:cNvPicPr>
              <a:picLocks noChangeAspect="1"/>
            </p:cNvPicPr>
            <p:nvPr/>
          </p:nvPicPr>
          <p:blipFill rotWithShape="1">
            <a:blip r:embed="rId4"/>
            <a:srcRect b="14243"/>
            <a:stretch/>
          </p:blipFill>
          <p:spPr>
            <a:xfrm>
              <a:off x="4513899" y="670674"/>
              <a:ext cx="3209925" cy="980209"/>
            </a:xfrm>
            <a:prstGeom prst="rect">
              <a:avLst/>
            </a:prstGeom>
          </p:spPr>
        </p:pic>
      </p:grpSp>
      <p:grpSp>
        <p:nvGrpSpPr>
          <p:cNvPr id="20" name="Grupo 19"/>
          <p:cNvGrpSpPr/>
          <p:nvPr/>
        </p:nvGrpSpPr>
        <p:grpSpPr>
          <a:xfrm>
            <a:off x="3422808" y="5295021"/>
            <a:ext cx="1350949" cy="802459"/>
            <a:chOff x="3637259" y="5299526"/>
            <a:chExt cx="1350949" cy="802459"/>
          </a:xfrm>
        </p:grpSpPr>
        <p:sp>
          <p:nvSpPr>
            <p:cNvPr id="18" name="Rectángulo redondeado 17"/>
            <p:cNvSpPr/>
            <p:nvPr/>
          </p:nvSpPr>
          <p:spPr>
            <a:xfrm>
              <a:off x="3637259" y="5316001"/>
              <a:ext cx="1350949" cy="785984"/>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0" name="Rectángulo 9"/>
                <p:cNvSpPr/>
                <p:nvPr/>
              </p:nvSpPr>
              <p:spPr>
                <a:xfrm>
                  <a:off x="3637259" y="5299526"/>
                  <a:ext cx="1220399" cy="781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400" i="1" smtClean="0">
                            <a:latin typeface="Cambria Math" panose="02040503050406030204" pitchFamily="18" charset="0"/>
                          </a:rPr>
                          <m:t>𝑛</m:t>
                        </m:r>
                        <m:r>
                          <a:rPr lang="es-AR" sz="2400" i="1" smtClean="0">
                            <a:latin typeface="Cambria Math" panose="02040503050406030204" pitchFamily="18" charset="0"/>
                          </a:rPr>
                          <m:t>=</m:t>
                        </m:r>
                        <m:f>
                          <m:fPr>
                            <m:ctrlPr>
                              <a:rPr lang="es-AR" sz="2400" i="1">
                                <a:latin typeface="Cambria Math" panose="02040503050406030204" pitchFamily="18" charset="0"/>
                              </a:rPr>
                            </m:ctrlPr>
                          </m:fPr>
                          <m:num>
                            <m:r>
                              <a:rPr lang="es-AR" sz="2400" b="0" i="1" smtClean="0">
                                <a:latin typeface="Cambria Math" panose="02040503050406030204" pitchFamily="18" charset="0"/>
                              </a:rPr>
                              <m:t>𝑝</m:t>
                            </m:r>
                            <m:r>
                              <a:rPr lang="es-AR" sz="2400" i="1">
                                <a:latin typeface="Cambria Math" panose="02040503050406030204" pitchFamily="18" charset="0"/>
                              </a:rPr>
                              <m:t>𝑉</m:t>
                            </m:r>
                          </m:num>
                          <m:den>
                            <m:r>
                              <a:rPr lang="es-AR" sz="2400" i="1">
                                <a:latin typeface="Cambria Math" panose="02040503050406030204" pitchFamily="18" charset="0"/>
                              </a:rPr>
                              <m:t>𝑅𝑇</m:t>
                            </m:r>
                          </m:den>
                        </m:f>
                      </m:oMath>
                    </m:oMathPara>
                  </a14:m>
                  <a:endParaRPr lang="es-AR" sz="2400" dirty="0"/>
                </a:p>
              </p:txBody>
            </p:sp>
          </mc:Choice>
          <mc:Fallback xmlns="">
            <p:sp>
              <p:nvSpPr>
                <p:cNvPr id="10" name="Rectángulo 9"/>
                <p:cNvSpPr>
                  <a:spLocks noRot="1" noChangeAspect="1" noMove="1" noResize="1" noEditPoints="1" noAdjustHandles="1" noChangeArrowheads="1" noChangeShapeType="1" noTextEdit="1"/>
                </p:cNvSpPr>
                <p:nvPr/>
              </p:nvSpPr>
              <p:spPr>
                <a:xfrm>
                  <a:off x="3637259" y="5299526"/>
                  <a:ext cx="1220399" cy="781368"/>
                </a:xfrm>
                <a:prstGeom prst="rect">
                  <a:avLst/>
                </a:prstGeom>
                <a:blipFill rotWithShape="0">
                  <a:blip r:embed="rId5"/>
                  <a:stretch>
                    <a:fillRect/>
                  </a:stretch>
                </a:blipFill>
              </p:spPr>
              <p:txBody>
                <a:bodyPr/>
                <a:lstStyle/>
                <a:p>
                  <a:r>
                    <a:rPr lang="es-AR">
                      <a:noFill/>
                    </a:rPr>
                    <a:t> </a:t>
                  </a:r>
                </a:p>
              </p:txBody>
            </p:sp>
          </mc:Fallback>
        </mc:AlternateContent>
      </p:grpSp>
      <p:sp>
        <p:nvSpPr>
          <p:cNvPr id="19" name="Rectángulo 18"/>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11" name="CuadroTexto 10"/>
          <p:cNvSpPr txBox="1"/>
          <p:nvPr/>
        </p:nvSpPr>
        <p:spPr>
          <a:xfrm>
            <a:off x="11165504" y="245968"/>
            <a:ext cx="689612" cy="523220"/>
          </a:xfrm>
          <a:prstGeom prst="rect">
            <a:avLst/>
          </a:prstGeom>
          <a:noFill/>
        </p:spPr>
        <p:txBody>
          <a:bodyPr wrap="none" rtlCol="0">
            <a:spAutoFit/>
          </a:bodyPr>
          <a:lstStyle/>
          <a:p>
            <a:r>
              <a:rPr lang="es-AR" sz="2800" dirty="0" smtClean="0">
                <a:solidFill>
                  <a:schemeClr val="bg1">
                    <a:lumMod val="75000"/>
                  </a:schemeClr>
                </a:solidFill>
              </a:rPr>
              <a:t>1/2</a:t>
            </a:r>
            <a:endParaRPr lang="es-AR" sz="2800" dirty="0">
              <a:solidFill>
                <a:schemeClr val="bg1">
                  <a:lumMod val="75000"/>
                </a:schemeClr>
              </a:solidFill>
            </a:endParaRPr>
          </a:p>
        </p:txBody>
      </p:sp>
    </p:spTree>
    <p:extLst>
      <p:ext uri="{BB962C8B-B14F-4D97-AF65-F5344CB8AC3E}">
        <p14:creationId xmlns:p14="http://schemas.microsoft.com/office/powerpoint/2010/main" val="106380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ox(i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ox(in)">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fade">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4" end="4"/>
                                            </p:txEl>
                                          </p:spTgt>
                                        </p:tgtEl>
                                        <p:attrNameLst>
                                          <p:attrName>style.visibility</p:attrName>
                                        </p:attrNameLst>
                                      </p:cBhvr>
                                      <p:to>
                                        <p:strVal val="visible"/>
                                      </p:to>
                                    </p:set>
                                    <p:animEffect transition="in" filter="fade">
                                      <p:cBhvr>
                                        <p:cTn id="42" dur="500"/>
                                        <p:tgtEl>
                                          <p:spTgt spid="14">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xEl>
                                              <p:pRg st="5" end="5"/>
                                            </p:txEl>
                                          </p:spTgt>
                                        </p:tgtEl>
                                        <p:attrNameLst>
                                          <p:attrName>style.visibility</p:attrName>
                                        </p:attrNameLst>
                                      </p:cBhvr>
                                      <p:to>
                                        <p:strVal val="visible"/>
                                      </p:to>
                                    </p:set>
                                    <p:animEffect transition="in" filter="fade">
                                      <p:cBhvr>
                                        <p:cTn id="45" dur="500"/>
                                        <p:tgtEl>
                                          <p:spTgt spid="14">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xEl>
                                              <p:pRg st="7" end="7"/>
                                            </p:txEl>
                                          </p:spTgt>
                                        </p:tgtEl>
                                        <p:attrNameLst>
                                          <p:attrName>style.visibility</p:attrName>
                                        </p:attrNameLst>
                                      </p:cBhvr>
                                      <p:to>
                                        <p:strVal val="visible"/>
                                      </p:to>
                                    </p:set>
                                    <p:animEffect transition="in" filter="fade">
                                      <p:cBhvr>
                                        <p:cTn id="50" dur="500"/>
                                        <p:tgtEl>
                                          <p:spTgt spid="14">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4">
                                            <p:txEl>
                                              <p:pRg st="9" end="9"/>
                                            </p:txEl>
                                          </p:spTgt>
                                        </p:tgtEl>
                                        <p:attrNameLst>
                                          <p:attrName>style.visibility</p:attrName>
                                        </p:attrNameLst>
                                      </p:cBhvr>
                                      <p:to>
                                        <p:strVal val="visible"/>
                                      </p:to>
                                    </p:set>
                                    <p:animEffect transition="in" filter="fade">
                                      <p:cBhvr>
                                        <p:cTn id="53" dur="500"/>
                                        <p:tgtEl>
                                          <p:spTgt spid="14">
                                            <p:txEl>
                                              <p:pRg st="9" end="9"/>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4">
                                            <p:txEl>
                                              <p:pRg st="10" end="10"/>
                                            </p:txEl>
                                          </p:spTgt>
                                        </p:tgtEl>
                                        <p:attrNameLst>
                                          <p:attrName>style.visibility</p:attrName>
                                        </p:attrNameLst>
                                      </p:cBhvr>
                                      <p:to>
                                        <p:strVal val="visible"/>
                                      </p:to>
                                    </p:set>
                                    <p:animEffect transition="in" filter="fade">
                                      <p:cBhvr>
                                        <p:cTn id="56" dur="500"/>
                                        <p:tgtEl>
                                          <p:spTgt spid="14">
                                            <p:txEl>
                                              <p:pRg st="10" end="10"/>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4">
                                            <p:txEl>
                                              <p:pRg st="11" end="11"/>
                                            </p:txEl>
                                          </p:spTgt>
                                        </p:tgtEl>
                                        <p:attrNameLst>
                                          <p:attrName>style.visibility</p:attrName>
                                        </p:attrNameLst>
                                      </p:cBhvr>
                                      <p:to>
                                        <p:strVal val="visible"/>
                                      </p:to>
                                    </p:set>
                                    <p:animEffect transition="in" filter="fade">
                                      <p:cBhvr>
                                        <p:cTn id="59" dur="500"/>
                                        <p:tgtEl>
                                          <p:spTgt spid="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4"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redondeado 21"/>
          <p:cNvSpPr/>
          <p:nvPr/>
        </p:nvSpPr>
        <p:spPr>
          <a:xfrm>
            <a:off x="5986552" y="4032463"/>
            <a:ext cx="2261384" cy="785984"/>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Picture 2" descr="&quot;Liquefied nitrogen industrial gas container&quot; Stockfotos ..."/>
          <p:cNvPicPr>
            <a:picLocks noChangeAspect="1" noChangeArrowheads="1"/>
          </p:cNvPicPr>
          <p:nvPr/>
        </p:nvPicPr>
        <p:blipFill>
          <a:blip r:embed="rId2" cstate="print"/>
          <a:srcRect/>
          <a:stretch>
            <a:fillRect/>
          </a:stretch>
        </p:blipFill>
        <p:spPr bwMode="auto">
          <a:xfrm>
            <a:off x="2579971" y="4657725"/>
            <a:ext cx="1171575" cy="1562099"/>
          </a:xfrm>
          <a:prstGeom prst="rect">
            <a:avLst/>
          </a:prstGeom>
          <a:noFill/>
        </p:spPr>
      </p:pic>
      <p:pic>
        <p:nvPicPr>
          <p:cNvPr id="19" name="Picture 2" descr="&quot;Liquefied nitrogen industrial gas container&quot; Stockfotos ..."/>
          <p:cNvPicPr>
            <a:picLocks noChangeAspect="1" noChangeArrowheads="1"/>
          </p:cNvPicPr>
          <p:nvPr/>
        </p:nvPicPr>
        <p:blipFill>
          <a:blip r:embed="rId3"/>
          <a:srcRect/>
          <a:stretch>
            <a:fillRect/>
          </a:stretch>
        </p:blipFill>
        <p:spPr bwMode="auto">
          <a:xfrm>
            <a:off x="284447" y="3860788"/>
            <a:ext cx="1747846" cy="2330461"/>
          </a:xfrm>
          <a:prstGeom prst="rect">
            <a:avLst/>
          </a:prstGeom>
          <a:noFill/>
        </p:spPr>
      </p:pic>
      <p:sp>
        <p:nvSpPr>
          <p:cNvPr id="4" name="3 Elipse"/>
          <p:cNvSpPr/>
          <p:nvPr/>
        </p:nvSpPr>
        <p:spPr>
          <a:xfrm>
            <a:off x="1049751" y="1645832"/>
            <a:ext cx="2712468" cy="25576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t>P?;</a:t>
            </a:r>
          </a:p>
          <a:p>
            <a:pPr algn="ctr"/>
            <a:r>
              <a:rPr lang="es-ES" sz="2800" dirty="0"/>
              <a:t>15 l;</a:t>
            </a:r>
          </a:p>
          <a:p>
            <a:pPr algn="ctr"/>
            <a:r>
              <a:rPr lang="es-ES" sz="2800" dirty="0"/>
              <a:t>285 K;</a:t>
            </a:r>
          </a:p>
          <a:p>
            <a:pPr algn="ctr"/>
            <a:r>
              <a:rPr lang="es-ES" sz="2800" dirty="0"/>
              <a:t>1,72 mol</a:t>
            </a:r>
          </a:p>
        </p:txBody>
      </p:sp>
      <p:sp>
        <p:nvSpPr>
          <p:cNvPr id="7"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a:t>
            </a:r>
            <a:r>
              <a:rPr lang="es-AR" sz="4000" dirty="0"/>
              <a:t>3</a:t>
            </a:r>
            <a:r>
              <a:rPr lang="es-AR" sz="4000" dirty="0" smtClean="0"/>
              <a:t> </a:t>
            </a:r>
            <a:endParaRPr lang="es-AR" sz="4000" dirty="0"/>
          </a:p>
        </p:txBody>
      </p:sp>
      <p:cxnSp>
        <p:nvCxnSpPr>
          <p:cNvPr id="8" name="Conector recto 7"/>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389761" y="1038560"/>
            <a:ext cx="11060117" cy="400110"/>
          </a:xfrm>
          <a:prstGeom prst="rect">
            <a:avLst/>
          </a:prstGeom>
        </p:spPr>
        <p:txBody>
          <a:bodyPr wrap="square">
            <a:spAutoFit/>
          </a:bodyPr>
          <a:lstStyle/>
          <a:p>
            <a:r>
              <a:rPr lang="es-AR" sz="2000" b="1" dirty="0" smtClean="0"/>
              <a:t>3.2 b</a:t>
            </a:r>
            <a:r>
              <a:rPr lang="es-AR" sz="2000" b="1" dirty="0"/>
              <a:t>) </a:t>
            </a:r>
            <a:r>
              <a:rPr lang="es-AR" sz="2000" dirty="0"/>
              <a:t>Si la masa del nitrógeno extraída se pasa a otro tanque de V = 15 l, ¿Qué presión tendrá a 12 °C?</a:t>
            </a:r>
          </a:p>
        </p:txBody>
      </p:sp>
      <p:grpSp>
        <p:nvGrpSpPr>
          <p:cNvPr id="9" name="Grupo 8"/>
          <p:cNvGrpSpPr/>
          <p:nvPr/>
        </p:nvGrpSpPr>
        <p:grpSpPr>
          <a:xfrm>
            <a:off x="5986552" y="1924334"/>
            <a:ext cx="1492421" cy="1054641"/>
            <a:chOff x="3637259" y="5184230"/>
            <a:chExt cx="1492421" cy="1054641"/>
          </a:xfrm>
        </p:grpSpPr>
        <p:sp>
          <p:nvSpPr>
            <p:cNvPr id="10" name="Rectángulo redondeado 9"/>
            <p:cNvSpPr/>
            <p:nvPr/>
          </p:nvSpPr>
          <p:spPr>
            <a:xfrm>
              <a:off x="3637259" y="5184230"/>
              <a:ext cx="1492421" cy="1054641"/>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1" name="Rectángulo 10"/>
                <p:cNvSpPr/>
                <p:nvPr/>
              </p:nvSpPr>
              <p:spPr>
                <a:xfrm>
                  <a:off x="3637259" y="5299526"/>
                  <a:ext cx="1390445"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400" i="1" smtClean="0">
                            <a:latin typeface="Cambria Math" panose="02040503050406030204" pitchFamily="18" charset="0"/>
                          </a:rPr>
                          <m:t>𝑝</m:t>
                        </m:r>
                        <m:r>
                          <a:rPr lang="es-AR" sz="2400" i="1" smtClean="0">
                            <a:latin typeface="Cambria Math" panose="02040503050406030204" pitchFamily="18" charset="0"/>
                          </a:rPr>
                          <m:t>=</m:t>
                        </m:r>
                        <m:f>
                          <m:fPr>
                            <m:ctrlPr>
                              <a:rPr lang="es-AR" sz="2400" i="1">
                                <a:latin typeface="Cambria Math" panose="02040503050406030204" pitchFamily="18" charset="0"/>
                              </a:rPr>
                            </m:ctrlPr>
                          </m:fPr>
                          <m:num>
                            <m:r>
                              <a:rPr lang="es-AR" sz="2400" i="1">
                                <a:latin typeface="Cambria Math" panose="02040503050406030204" pitchFamily="18" charset="0"/>
                              </a:rPr>
                              <m:t>𝑛𝑅𝑇</m:t>
                            </m:r>
                          </m:num>
                          <m:den>
                            <m:r>
                              <a:rPr lang="es-AR" sz="2400" i="1">
                                <a:latin typeface="Cambria Math" panose="02040503050406030204" pitchFamily="18" charset="0"/>
                              </a:rPr>
                              <m:t>𝑉</m:t>
                            </m:r>
                          </m:den>
                        </m:f>
                      </m:oMath>
                    </m:oMathPara>
                  </a14:m>
                  <a:endParaRPr lang="es-AR" sz="2400" dirty="0"/>
                </a:p>
              </p:txBody>
            </p:sp>
          </mc:Choice>
          <mc:Fallback xmlns="">
            <p:sp>
              <p:nvSpPr>
                <p:cNvPr id="11" name="Rectángulo 10"/>
                <p:cNvSpPr>
                  <a:spLocks noRot="1" noChangeAspect="1" noMove="1" noResize="1" noEditPoints="1" noAdjustHandles="1" noChangeArrowheads="1" noChangeShapeType="1" noTextEdit="1"/>
                </p:cNvSpPr>
                <p:nvPr/>
              </p:nvSpPr>
              <p:spPr>
                <a:xfrm>
                  <a:off x="3637259" y="5299526"/>
                  <a:ext cx="1390445" cy="783804"/>
                </a:xfrm>
                <a:prstGeom prst="rect">
                  <a:avLst/>
                </a:prstGeom>
                <a:blipFill rotWithShape="0">
                  <a:blip r:embed="rId4"/>
                  <a:stretch>
                    <a:fillRect/>
                  </a:stretch>
                </a:blipFill>
              </p:spPr>
              <p:txBody>
                <a:bodyPr/>
                <a:lstStyle/>
                <a:p>
                  <a:r>
                    <a:rPr lang="es-AR">
                      <a:noFill/>
                    </a:rPr>
                    <a:t> </a:t>
                  </a:r>
                </a:p>
              </p:txBody>
            </p:sp>
          </mc:Fallback>
        </mc:AlternateContent>
      </p:grpSp>
      <p:sp>
        <p:nvSpPr>
          <p:cNvPr id="12" name="Rectángulo 11"/>
          <p:cNvSpPr>
            <a:spLocks noRot="1" noChangeAspect="1" noMove="1" noResize="1" noEditPoints="1" noAdjustHandles="1" noChangeArrowheads="1" noChangeShapeType="1" noTextEdit="1"/>
          </p:cNvSpPr>
          <p:nvPr/>
        </p:nvSpPr>
        <p:spPr>
          <a:xfrm>
            <a:off x="5800803" y="2978975"/>
            <a:ext cx="5711948" cy="904478"/>
          </a:xfrm>
          <a:prstGeom prst="rect">
            <a:avLst/>
          </a:prstGeom>
          <a:blipFill rotWithShape="0">
            <a:blip r:embed="rId5"/>
            <a:stretch>
              <a:fillRect/>
            </a:stretch>
          </a:blipFill>
        </p:spPr>
        <p:txBody>
          <a:bodyPr/>
          <a:lstStyle/>
          <a:p>
            <a:r>
              <a:rPr lang="es-AR">
                <a:noFill/>
              </a:rPr>
              <a:t> </a:t>
            </a:r>
          </a:p>
        </p:txBody>
      </p:sp>
      <p:pic>
        <p:nvPicPr>
          <p:cNvPr id="13" name="Imagen 12"/>
          <p:cNvPicPr>
            <a:picLocks noChangeAspect="1"/>
          </p:cNvPicPr>
          <p:nvPr/>
        </p:nvPicPr>
        <p:blipFill rotWithShape="1">
          <a:blip r:embed="rId6"/>
          <a:srcRect l="75199" b="7253"/>
          <a:stretch/>
        </p:blipFill>
        <p:spPr>
          <a:xfrm>
            <a:off x="6430662" y="4157707"/>
            <a:ext cx="1696340" cy="607771"/>
          </a:xfrm>
          <a:prstGeom prst="rect">
            <a:avLst/>
          </a:prstGeom>
        </p:spPr>
      </p:pic>
      <p:sp>
        <p:nvSpPr>
          <p:cNvPr id="15" name="Rectángulo redondeado 14"/>
          <p:cNvSpPr/>
          <p:nvPr/>
        </p:nvSpPr>
        <p:spPr>
          <a:xfrm>
            <a:off x="6030254" y="4936941"/>
            <a:ext cx="2261384" cy="785984"/>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Rectángulo 16"/>
          <p:cNvSpPr/>
          <p:nvPr/>
        </p:nvSpPr>
        <p:spPr>
          <a:xfrm>
            <a:off x="10288701" y="6488668"/>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16" name="CuadroTexto 15"/>
          <p:cNvSpPr txBox="1"/>
          <p:nvPr/>
        </p:nvSpPr>
        <p:spPr>
          <a:xfrm>
            <a:off x="11165504" y="245968"/>
            <a:ext cx="689612" cy="523220"/>
          </a:xfrm>
          <a:prstGeom prst="rect">
            <a:avLst/>
          </a:prstGeom>
          <a:noFill/>
        </p:spPr>
        <p:txBody>
          <a:bodyPr wrap="none" rtlCol="0">
            <a:spAutoFit/>
          </a:bodyPr>
          <a:lstStyle/>
          <a:p>
            <a:r>
              <a:rPr lang="es-AR" sz="2800" dirty="0" smtClean="0">
                <a:solidFill>
                  <a:schemeClr val="bg1">
                    <a:lumMod val="75000"/>
                  </a:schemeClr>
                </a:solidFill>
              </a:rPr>
              <a:t>2/2</a:t>
            </a:r>
            <a:endParaRPr lang="es-AR" sz="2800" dirty="0">
              <a:solidFill>
                <a:schemeClr val="bg1">
                  <a:lumMod val="75000"/>
                </a:schemeClr>
              </a:solidFill>
            </a:endParaRPr>
          </a:p>
        </p:txBody>
      </p:sp>
      <mc:AlternateContent xmlns:mc="http://schemas.openxmlformats.org/markup-compatibility/2006" xmlns:a14="http://schemas.microsoft.com/office/drawing/2010/main">
        <mc:Choice Requires="a14">
          <p:sp>
            <p:nvSpPr>
              <p:cNvPr id="18" name="17 CuadroTexto"/>
              <p:cNvSpPr txBox="1"/>
              <p:nvPr/>
            </p:nvSpPr>
            <p:spPr>
              <a:xfrm>
                <a:off x="6030254" y="5129878"/>
                <a:ext cx="2107039" cy="400110"/>
              </a:xfrm>
              <a:prstGeom prst="rect">
                <a:avLst/>
              </a:prstGeom>
              <a:noFill/>
            </p:spPr>
            <p:txBody>
              <a:bodyPr wrap="square" rtlCol="0">
                <a:spAutoFit/>
              </a:bodyPr>
              <a:lstStyle/>
              <a:p>
                <a14:m>
                  <m:oMath xmlns:m="http://schemas.openxmlformats.org/officeDocument/2006/math">
                    <m:r>
                      <a:rPr lang="es-ES" sz="2000" i="1" dirty="0" smtClean="0">
                        <a:latin typeface="Cambria Math" panose="02040503050406030204" pitchFamily="18" charset="0"/>
                        <a:cs typeface="Arial" pitchFamily="34" charset="0"/>
                      </a:rPr>
                      <m:t>𝑝</m:t>
                    </m:r>
                    <m:r>
                      <a:rPr lang="es-ES" sz="2000" i="1" dirty="0" smtClean="0">
                        <a:latin typeface="Cambria Math" panose="02040503050406030204" pitchFamily="18" charset="0"/>
                        <a:cs typeface="Arial" pitchFamily="34" charset="0"/>
                      </a:rPr>
                      <m:t> = 217,5 [</m:t>
                    </m:r>
                    <m:r>
                      <a:rPr lang="es-ES" sz="2000" i="1" dirty="0" err="1" smtClean="0">
                        <a:latin typeface="Cambria Math" panose="02040503050406030204" pitchFamily="18" charset="0"/>
                        <a:cs typeface="Arial" pitchFamily="34" charset="0"/>
                      </a:rPr>
                      <m:t>𝑘𝑃𝑎</m:t>
                    </m:r>
                  </m:oMath>
                </a14:m>
                <a:r>
                  <a:rPr lang="es-ES" sz="2000" dirty="0" smtClean="0">
                    <a:latin typeface="Arial" pitchFamily="34" charset="0"/>
                    <a:cs typeface="Arial" pitchFamily="34" charset="0"/>
                  </a:rPr>
                  <a:t>]</a:t>
                </a:r>
                <a:endParaRPr lang="es-ES" sz="2000" dirty="0">
                  <a:latin typeface="Arial" pitchFamily="34" charset="0"/>
                  <a:cs typeface="Arial" pitchFamily="34" charset="0"/>
                </a:endParaRPr>
              </a:p>
            </p:txBody>
          </p:sp>
        </mc:Choice>
        <mc:Fallback xmlns="">
          <p:sp>
            <p:nvSpPr>
              <p:cNvPr id="18" name="17 CuadroTexto"/>
              <p:cNvSpPr txBox="1">
                <a:spLocks noRot="1" noChangeAspect="1" noMove="1" noResize="1" noEditPoints="1" noAdjustHandles="1" noChangeArrowheads="1" noChangeShapeType="1" noTextEdit="1"/>
              </p:cNvSpPr>
              <p:nvPr/>
            </p:nvSpPr>
            <p:spPr>
              <a:xfrm>
                <a:off x="6030254" y="5129878"/>
                <a:ext cx="2107039" cy="400110"/>
              </a:xfrm>
              <a:prstGeom prst="rect">
                <a:avLst/>
              </a:prstGeom>
              <a:blipFill rotWithShape="0">
                <a:blip r:embed="rId7"/>
                <a:stretch>
                  <a:fillRect t="-7692" r="-289" b="-29231"/>
                </a:stretch>
              </a:blipFill>
            </p:spPr>
            <p:txBody>
              <a:bodyPr/>
              <a:lstStyle/>
              <a:p>
                <a:r>
                  <a:rPr lang="es-AR">
                    <a:noFill/>
                  </a:rPr>
                  <a:t> </a:t>
                </a:r>
              </a:p>
            </p:txBody>
          </p:sp>
        </mc:Fallback>
      </mc:AlternateContent>
      <p:sp>
        <p:nvSpPr>
          <p:cNvPr id="20" name="19 Flecha derecha"/>
          <p:cNvSpPr/>
          <p:nvPr/>
        </p:nvSpPr>
        <p:spPr>
          <a:xfrm>
            <a:off x="1865597" y="4818447"/>
            <a:ext cx="823012" cy="696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5041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2" presetClass="entr" presetSubtype="4"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animBg="1"/>
      <p:bldP spid="12" grpId="0" animBg="1"/>
      <p:bldP spid="15" grpId="0" animBg="1"/>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Conector recto 57"/>
          <p:cNvCxnSpPr/>
          <p:nvPr/>
        </p:nvCxnSpPr>
        <p:spPr>
          <a:xfrm flipH="1">
            <a:off x="2582108" y="4342198"/>
            <a:ext cx="0" cy="46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Conector recto 47"/>
          <p:cNvCxnSpPr/>
          <p:nvPr/>
        </p:nvCxnSpPr>
        <p:spPr>
          <a:xfrm>
            <a:off x="1420299" y="3581692"/>
            <a:ext cx="1119681" cy="715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Conector recto 50"/>
          <p:cNvCxnSpPr/>
          <p:nvPr/>
        </p:nvCxnSpPr>
        <p:spPr>
          <a:xfrm>
            <a:off x="1420299" y="4377344"/>
            <a:ext cx="1185704" cy="411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4 </a:t>
            </a:r>
            <a:endParaRPr lang="es-AR" sz="4000" dirty="0"/>
          </a:p>
        </p:txBody>
      </p:sp>
      <p:cxnSp>
        <p:nvCxnSpPr>
          <p:cNvPr id="8" name="Conector recto 7"/>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389760" y="973964"/>
            <a:ext cx="11060117" cy="1015663"/>
          </a:xfrm>
          <a:prstGeom prst="rect">
            <a:avLst/>
          </a:prstGeom>
        </p:spPr>
        <p:txBody>
          <a:bodyPr wrap="square">
            <a:spAutoFit/>
          </a:bodyPr>
          <a:lstStyle/>
          <a:p>
            <a:pPr algn="just"/>
            <a:r>
              <a:rPr lang="es-AR" sz="2000" b="1" dirty="0"/>
              <a:t>3.7 </a:t>
            </a:r>
            <a:r>
              <a:rPr lang="es-AR" sz="2000" dirty="0"/>
              <a:t>El volumen de un tanque de </a:t>
            </a:r>
            <a:r>
              <a:rPr lang="es-AR" sz="2000" dirty="0" smtClean="0"/>
              <a:t>oxígeno </a:t>
            </a:r>
            <a:r>
              <a:rPr lang="es-AR" sz="2000" dirty="0"/>
              <a:t>es 50 </a:t>
            </a:r>
            <a:r>
              <a:rPr lang="es-AR" sz="2000" dirty="0" smtClean="0"/>
              <a:t>[l]. </a:t>
            </a:r>
            <a:r>
              <a:rPr lang="es-AR" sz="2000" dirty="0"/>
              <a:t>Cuando se saca </a:t>
            </a:r>
            <a:r>
              <a:rPr lang="es-AR" sz="2000" dirty="0" smtClean="0"/>
              <a:t>oxígeno</a:t>
            </a:r>
            <a:r>
              <a:rPr lang="es-AR" sz="2000" dirty="0"/>
              <a:t>, la </a:t>
            </a:r>
            <a:r>
              <a:rPr lang="es-AR" sz="2000" dirty="0" smtClean="0"/>
              <a:t>indicación de </a:t>
            </a:r>
            <a:r>
              <a:rPr lang="es-AR" sz="2000" dirty="0"/>
              <a:t>un </a:t>
            </a:r>
            <a:r>
              <a:rPr lang="es-AR" sz="2000" dirty="0" smtClean="0"/>
              <a:t>manómetro </a:t>
            </a:r>
            <a:r>
              <a:rPr lang="es-AR" sz="2000" dirty="0"/>
              <a:t>desciende de 20,5 </a:t>
            </a:r>
            <a:r>
              <a:rPr lang="es-AR" sz="2000" dirty="0" smtClean="0"/>
              <a:t>[atm] </a:t>
            </a:r>
            <a:r>
              <a:rPr lang="es-AR" sz="2000" dirty="0"/>
              <a:t>a 6,8 </a:t>
            </a:r>
            <a:r>
              <a:rPr lang="es-AR" sz="2000" dirty="0" smtClean="0"/>
              <a:t>[atm] </a:t>
            </a:r>
            <a:r>
              <a:rPr lang="es-AR" sz="2000" dirty="0"/>
              <a:t>y la temperatura del gas que queda </a:t>
            </a:r>
            <a:r>
              <a:rPr lang="es-AR" sz="2000" dirty="0" smtClean="0"/>
              <a:t>en el </a:t>
            </a:r>
            <a:r>
              <a:rPr lang="es-AR" sz="2000" dirty="0"/>
              <a:t>tanque baja de </a:t>
            </a:r>
            <a:r>
              <a:rPr lang="es-AR" sz="2000" dirty="0" smtClean="0"/>
              <a:t>30 °C </a:t>
            </a:r>
            <a:r>
              <a:rPr lang="es-AR" sz="2000" dirty="0"/>
              <a:t>a </a:t>
            </a:r>
            <a:r>
              <a:rPr lang="es-AR" sz="2000" dirty="0" smtClean="0"/>
              <a:t>10 °C</a:t>
            </a:r>
            <a:r>
              <a:rPr lang="es-AR" sz="2000" dirty="0"/>
              <a:t>.  </a:t>
            </a:r>
            <a:r>
              <a:rPr lang="es-AR" sz="2000" dirty="0" smtClean="0"/>
              <a:t>Determinar: </a:t>
            </a:r>
            <a:r>
              <a:rPr lang="es-AR" sz="2000" dirty="0"/>
              <a:t>a) ¿</a:t>
            </a:r>
            <a:r>
              <a:rPr lang="es-AR" sz="2000" dirty="0" smtClean="0"/>
              <a:t>Cuántos </a:t>
            </a:r>
            <a:r>
              <a:rPr lang="es-AR" sz="2000" dirty="0"/>
              <a:t>kg de </a:t>
            </a:r>
            <a:r>
              <a:rPr lang="es-AR" sz="2000" dirty="0" smtClean="0"/>
              <a:t>oxígeno había </a:t>
            </a:r>
            <a:r>
              <a:rPr lang="es-AR" sz="2000" dirty="0"/>
              <a:t>inicialmente en el tanque? </a:t>
            </a:r>
          </a:p>
        </p:txBody>
      </p:sp>
      <p:grpSp>
        <p:nvGrpSpPr>
          <p:cNvPr id="36" name="Grupo 35"/>
          <p:cNvGrpSpPr/>
          <p:nvPr/>
        </p:nvGrpSpPr>
        <p:grpSpPr>
          <a:xfrm>
            <a:off x="389760" y="2391799"/>
            <a:ext cx="5181148" cy="2898764"/>
            <a:chOff x="472761" y="1965079"/>
            <a:chExt cx="5181148" cy="2898764"/>
          </a:xfrm>
        </p:grpSpPr>
        <p:grpSp>
          <p:nvGrpSpPr>
            <p:cNvPr id="35" name="Grupo 34"/>
            <p:cNvGrpSpPr/>
            <p:nvPr/>
          </p:nvGrpSpPr>
          <p:grpSpPr>
            <a:xfrm>
              <a:off x="472761" y="2136329"/>
              <a:ext cx="4952554" cy="2727514"/>
              <a:chOff x="472761" y="2136329"/>
              <a:chExt cx="4952554" cy="2727514"/>
            </a:xfrm>
          </p:grpSpPr>
          <p:grpSp>
            <p:nvGrpSpPr>
              <p:cNvPr id="25" name="Grupo 24"/>
              <p:cNvGrpSpPr/>
              <p:nvPr/>
            </p:nvGrpSpPr>
            <p:grpSpPr>
              <a:xfrm>
                <a:off x="472761" y="2136329"/>
                <a:ext cx="3828256" cy="2727514"/>
                <a:chOff x="107452" y="2064017"/>
                <a:chExt cx="3828256" cy="2727514"/>
              </a:xfrm>
            </p:grpSpPr>
            <p:cxnSp>
              <p:nvCxnSpPr>
                <p:cNvPr id="14" name="Conector recto de flecha 13"/>
                <p:cNvCxnSpPr/>
                <p:nvPr/>
              </p:nvCxnSpPr>
              <p:spPr>
                <a:xfrm flipH="1" flipV="1">
                  <a:off x="1127254" y="2152649"/>
                  <a:ext cx="0" cy="2412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rot="5400000" flipH="1" flipV="1">
                  <a:off x="2305054" y="2987549"/>
                  <a:ext cx="0" cy="270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ángulo 17"/>
                    <p:cNvSpPr/>
                    <p:nvPr/>
                  </p:nvSpPr>
                  <p:spPr>
                    <a:xfrm>
                      <a:off x="107452" y="2064017"/>
                      <a:ext cx="103053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i="1" smtClean="0">
                                <a:latin typeface="Cambria Math" panose="02040503050406030204" pitchFamily="18" charset="0"/>
                              </a:rPr>
                              <m:t>𝑝</m:t>
                            </m:r>
                            <m:r>
                              <a:rPr lang="es-AR" sz="2000" b="0" i="1" smtClean="0">
                                <a:latin typeface="Cambria Math" panose="02040503050406030204" pitchFamily="18" charset="0"/>
                              </a:rPr>
                              <m:t>[</m:t>
                            </m:r>
                            <m:r>
                              <a:rPr lang="es-AR" sz="2000" b="0" i="1" smtClean="0">
                                <a:latin typeface="Cambria Math" panose="02040503050406030204" pitchFamily="18" charset="0"/>
                              </a:rPr>
                              <m:t>𝑎𝑡𝑚</m:t>
                            </m:r>
                            <m:r>
                              <a:rPr lang="es-AR" sz="2000" b="0" i="1" smtClean="0">
                                <a:latin typeface="Cambria Math" panose="02040503050406030204" pitchFamily="18" charset="0"/>
                              </a:rPr>
                              <m:t>]</m:t>
                            </m:r>
                          </m:oMath>
                        </m:oMathPara>
                      </a14:m>
                      <a:endParaRPr lang="es-AR" sz="2000" dirty="0"/>
                    </a:p>
                  </p:txBody>
                </p:sp>
              </mc:Choice>
              <mc:Fallback xmlns="">
                <p:sp>
                  <p:nvSpPr>
                    <p:cNvPr id="18" name="Rectángulo 17"/>
                    <p:cNvSpPr>
                      <a:spLocks noRot="1" noChangeAspect="1" noMove="1" noResize="1" noEditPoints="1" noAdjustHandles="1" noChangeArrowheads="1" noChangeShapeType="1" noTextEdit="1"/>
                    </p:cNvSpPr>
                    <p:nvPr/>
                  </p:nvSpPr>
                  <p:spPr>
                    <a:xfrm>
                      <a:off x="107452" y="2064017"/>
                      <a:ext cx="1030539" cy="400110"/>
                    </a:xfrm>
                    <a:prstGeom prst="rect">
                      <a:avLst/>
                    </a:prstGeom>
                    <a:blipFill rotWithShape="0">
                      <a:blip r:embed="rId2"/>
                      <a:stretch>
                        <a:fillRect b="-15152"/>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0" name="Rectángulo 19"/>
                    <p:cNvSpPr/>
                    <p:nvPr/>
                  </p:nvSpPr>
                  <p:spPr>
                    <a:xfrm>
                      <a:off x="3199353" y="4391421"/>
                      <a:ext cx="73635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b="0" i="1" smtClean="0">
                                <a:latin typeface="Cambria Math" panose="02040503050406030204" pitchFamily="18" charset="0"/>
                              </a:rPr>
                              <m:t>𝑉</m:t>
                            </m:r>
                            <m:r>
                              <a:rPr lang="es-AR" sz="2000" b="0" i="1" smtClean="0">
                                <a:latin typeface="Cambria Math" panose="02040503050406030204" pitchFamily="18" charset="0"/>
                              </a:rPr>
                              <m:t> [</m:t>
                            </m:r>
                            <m:r>
                              <a:rPr lang="es-AR" sz="2000" b="0" i="1" smtClean="0">
                                <a:latin typeface="Cambria Math" panose="02040503050406030204" pitchFamily="18" charset="0"/>
                              </a:rPr>
                              <m:t>𝑙</m:t>
                            </m:r>
                            <m:r>
                              <a:rPr lang="es-AR" sz="2000" b="0" i="1" smtClean="0">
                                <a:latin typeface="Cambria Math" panose="02040503050406030204" pitchFamily="18" charset="0"/>
                              </a:rPr>
                              <m:t>]</m:t>
                            </m:r>
                          </m:oMath>
                        </m:oMathPara>
                      </a14:m>
                      <a:endParaRPr lang="es-AR" sz="2000" dirty="0"/>
                    </a:p>
                  </p:txBody>
                </p:sp>
              </mc:Choice>
              <mc:Fallback xmlns="">
                <p:sp>
                  <p:nvSpPr>
                    <p:cNvPr id="20" name="Rectángulo 19"/>
                    <p:cNvSpPr>
                      <a:spLocks noRot="1" noChangeAspect="1" noMove="1" noResize="1" noEditPoints="1" noAdjustHandles="1" noChangeArrowheads="1" noChangeShapeType="1" noTextEdit="1"/>
                    </p:cNvSpPr>
                    <p:nvPr/>
                  </p:nvSpPr>
                  <p:spPr>
                    <a:xfrm>
                      <a:off x="3199353" y="4391421"/>
                      <a:ext cx="736355" cy="400110"/>
                    </a:xfrm>
                    <a:prstGeom prst="rect">
                      <a:avLst/>
                    </a:prstGeom>
                    <a:blipFill rotWithShape="0">
                      <a:blip r:embed="rId3"/>
                      <a:stretch>
                        <a:fillRect b="-15152"/>
                      </a:stretch>
                    </a:blipFill>
                  </p:spPr>
                  <p:txBody>
                    <a:bodyPr/>
                    <a:lstStyle/>
                    <a:p>
                      <a:r>
                        <a:rPr lang="es-AR">
                          <a:noFill/>
                        </a:rPr>
                        <a:t> </a:t>
                      </a:r>
                    </a:p>
                  </p:txBody>
                </p:sp>
              </mc:Fallback>
            </mc:AlternateContent>
          </p:grpSp>
          <p:sp>
            <p:nvSpPr>
              <p:cNvPr id="22" name="Arco 21"/>
              <p:cNvSpPr/>
              <p:nvPr/>
            </p:nvSpPr>
            <p:spPr>
              <a:xfrm rot="11903135">
                <a:off x="1569671" y="2589044"/>
                <a:ext cx="3855644" cy="1658879"/>
              </a:xfrm>
              <a:prstGeom prst="arc">
                <a:avLst>
                  <a:gd name="adj1" fmla="val 14845779"/>
                  <a:gd name="adj2" fmla="val 212184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sp>
          <p:nvSpPr>
            <p:cNvPr id="24" name="Arco 23"/>
            <p:cNvSpPr/>
            <p:nvPr/>
          </p:nvSpPr>
          <p:spPr>
            <a:xfrm rot="11903135">
              <a:off x="1917107" y="1965079"/>
              <a:ext cx="3736802" cy="1658879"/>
            </a:xfrm>
            <a:prstGeom prst="arc">
              <a:avLst>
                <a:gd name="adj1" fmla="val 15582614"/>
                <a:gd name="adj2" fmla="val 2137822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mc:AlternateContent xmlns:mc="http://schemas.openxmlformats.org/markup-compatibility/2006">
        <mc:Choice xmlns:a14="http://schemas.microsoft.com/office/drawing/2010/main" Requires="a14">
          <p:sp>
            <p:nvSpPr>
              <p:cNvPr id="26" name="Rectángulo 25"/>
              <p:cNvSpPr/>
              <p:nvPr/>
            </p:nvSpPr>
            <p:spPr>
              <a:xfrm>
                <a:off x="3487397" y="3655558"/>
                <a:ext cx="167250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b="0" i="1" smtClean="0">
                              <a:latin typeface="Cambria Math" panose="02040503050406030204" pitchFamily="18" charset="0"/>
                            </a:rPr>
                          </m:ctrlPr>
                        </m:sSubPr>
                        <m:e>
                          <m:r>
                            <a:rPr lang="es-AR" sz="2000" b="0" i="1" smtClean="0">
                              <a:latin typeface="Cambria Math" panose="02040503050406030204" pitchFamily="18" charset="0"/>
                            </a:rPr>
                            <m:t>𝑇</m:t>
                          </m:r>
                        </m:e>
                        <m:sub>
                          <m:r>
                            <a:rPr lang="es-AR" sz="2000" b="0" i="1" smtClean="0">
                              <a:latin typeface="Cambria Math" panose="02040503050406030204" pitchFamily="18" charset="0"/>
                            </a:rPr>
                            <m:t>0</m:t>
                          </m:r>
                        </m:sub>
                      </m:sSub>
                      <m:r>
                        <a:rPr lang="es-AR" sz="2000" b="0" i="1" smtClean="0">
                          <a:latin typeface="Cambria Math" panose="02040503050406030204" pitchFamily="18" charset="0"/>
                        </a:rPr>
                        <m:t>=30</m:t>
                      </m:r>
                      <m:r>
                        <a:rPr lang="es-ES" sz="2000" b="0" i="1" smtClean="0">
                          <a:latin typeface="Cambria Math" panose="02040503050406030204" pitchFamily="18" charset="0"/>
                        </a:rPr>
                        <m:t>3</m:t>
                      </m:r>
                      <m:r>
                        <a:rPr lang="es-AR" sz="2000" b="0" i="1" smtClean="0">
                          <a:latin typeface="Cambria Math" panose="02040503050406030204" pitchFamily="18" charset="0"/>
                        </a:rPr>
                        <m:t> [</m:t>
                      </m:r>
                      <m:r>
                        <a:rPr lang="es-AR" sz="2000" b="0" i="1" smtClean="0">
                          <a:latin typeface="Cambria Math" panose="02040503050406030204" pitchFamily="18" charset="0"/>
                        </a:rPr>
                        <m:t>𝐾</m:t>
                      </m:r>
                      <m:r>
                        <a:rPr lang="es-AR" sz="2000" b="0" i="1" smtClean="0">
                          <a:latin typeface="Cambria Math" panose="02040503050406030204" pitchFamily="18" charset="0"/>
                        </a:rPr>
                        <m:t>]</m:t>
                      </m:r>
                    </m:oMath>
                  </m:oMathPara>
                </a14:m>
                <a:endParaRPr lang="es-AR" sz="2000" dirty="0"/>
              </a:p>
            </p:txBody>
          </p:sp>
        </mc:Choice>
        <mc:Fallback>
          <p:sp>
            <p:nvSpPr>
              <p:cNvPr id="26" name="Rectángulo 25"/>
              <p:cNvSpPr>
                <a:spLocks noRot="1" noChangeAspect="1" noMove="1" noResize="1" noEditPoints="1" noAdjustHandles="1" noChangeArrowheads="1" noChangeShapeType="1" noTextEdit="1"/>
              </p:cNvSpPr>
              <p:nvPr/>
            </p:nvSpPr>
            <p:spPr>
              <a:xfrm>
                <a:off x="3487397" y="3655558"/>
                <a:ext cx="1672509" cy="400110"/>
              </a:xfrm>
              <a:prstGeom prst="rect">
                <a:avLst/>
              </a:prstGeom>
              <a:blipFill rotWithShape="0">
                <a:blip r:embed="rId4"/>
                <a:stretch>
                  <a:fillRect b="-1538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7" name="Rectángulo 26"/>
              <p:cNvSpPr/>
              <p:nvPr/>
            </p:nvSpPr>
            <p:spPr>
              <a:xfrm>
                <a:off x="3398469" y="4342198"/>
                <a:ext cx="1583703"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000" b="0" i="1" smtClean="0">
                              <a:latin typeface="Cambria Math" panose="02040503050406030204" pitchFamily="18" charset="0"/>
                            </a:rPr>
                          </m:ctrlPr>
                        </m:sSubPr>
                        <m:e>
                          <m:r>
                            <a:rPr lang="es-AR" sz="2000" b="0" i="1" smtClean="0">
                              <a:latin typeface="Cambria Math" panose="02040503050406030204" pitchFamily="18" charset="0"/>
                            </a:rPr>
                            <m:t>𝑇</m:t>
                          </m:r>
                        </m:e>
                        <m:sub>
                          <m:r>
                            <a:rPr lang="es-AR" sz="2000" b="0" i="1" smtClean="0">
                              <a:latin typeface="Cambria Math" panose="02040503050406030204" pitchFamily="18" charset="0"/>
                            </a:rPr>
                            <m:t>𝑓</m:t>
                          </m:r>
                        </m:sub>
                      </m:sSub>
                      <m:r>
                        <a:rPr lang="es-AR" sz="2000" b="0" i="1" smtClean="0">
                          <a:latin typeface="Cambria Math" panose="02040503050406030204" pitchFamily="18" charset="0"/>
                        </a:rPr>
                        <m:t>=283[</m:t>
                      </m:r>
                      <m:r>
                        <m:rPr>
                          <m:sty m:val="p"/>
                        </m:rPr>
                        <a:rPr lang="es-AR" sz="2000" b="0" i="0" smtClean="0">
                          <a:latin typeface="Cambria Math" panose="02040503050406030204" pitchFamily="18" charset="0"/>
                        </a:rPr>
                        <m:t>K</m:t>
                      </m:r>
                      <m:r>
                        <a:rPr lang="es-AR" sz="2000" b="0" i="0" smtClean="0">
                          <a:latin typeface="Cambria Math" panose="02040503050406030204" pitchFamily="18" charset="0"/>
                        </a:rPr>
                        <m:t>]</m:t>
                      </m:r>
                    </m:oMath>
                  </m:oMathPara>
                </a14:m>
                <a:endParaRPr lang="es-AR" sz="2000" dirty="0"/>
              </a:p>
            </p:txBody>
          </p:sp>
        </mc:Choice>
        <mc:Fallback xmlns="">
          <p:sp>
            <p:nvSpPr>
              <p:cNvPr id="27" name="Rectángulo 26"/>
              <p:cNvSpPr>
                <a:spLocks noRot="1" noChangeAspect="1" noMove="1" noResize="1" noEditPoints="1" noAdjustHandles="1" noChangeArrowheads="1" noChangeShapeType="1" noTextEdit="1"/>
              </p:cNvSpPr>
              <p:nvPr/>
            </p:nvSpPr>
            <p:spPr>
              <a:xfrm>
                <a:off x="3398469" y="4342198"/>
                <a:ext cx="1583703" cy="424732"/>
              </a:xfrm>
              <a:prstGeom prst="rect">
                <a:avLst/>
              </a:prstGeom>
              <a:blipFill rotWithShape="0">
                <a:blip r:embed="rId5"/>
                <a:stretch>
                  <a:fillRect b="-10000"/>
                </a:stretch>
              </a:blipFill>
            </p:spPr>
            <p:txBody>
              <a:bodyPr/>
              <a:lstStyle/>
              <a:p>
                <a:r>
                  <a:rPr lang="es-AR">
                    <a:noFill/>
                  </a:rPr>
                  <a:t> </a:t>
                </a:r>
              </a:p>
            </p:txBody>
          </p:sp>
        </mc:Fallback>
      </mc:AlternateContent>
      <p:sp>
        <p:nvSpPr>
          <p:cNvPr id="28" name="Elipse 27"/>
          <p:cNvSpPr/>
          <p:nvPr/>
        </p:nvSpPr>
        <p:spPr>
          <a:xfrm>
            <a:off x="2492108" y="3496232"/>
            <a:ext cx="180000" cy="180000"/>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Elipse 28"/>
          <p:cNvSpPr/>
          <p:nvPr/>
        </p:nvSpPr>
        <p:spPr>
          <a:xfrm>
            <a:off x="2492108" y="4294765"/>
            <a:ext cx="180000" cy="180000"/>
          </a:xfrm>
          <a:prstGeom prst="ellips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1" name="Conector recto de flecha 30"/>
          <p:cNvCxnSpPr>
            <a:stCxn id="28" idx="4"/>
            <a:endCxn id="29" idx="0"/>
          </p:cNvCxnSpPr>
          <p:nvPr/>
        </p:nvCxnSpPr>
        <p:spPr>
          <a:xfrm>
            <a:off x="2582108" y="3676232"/>
            <a:ext cx="0" cy="61853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ángulo 33"/>
              <p:cNvSpPr/>
              <p:nvPr/>
            </p:nvSpPr>
            <p:spPr>
              <a:xfrm>
                <a:off x="759555" y="3326152"/>
                <a:ext cx="72327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b="0" i="1" smtClean="0">
                          <a:latin typeface="Cambria Math" panose="02040503050406030204" pitchFamily="18" charset="0"/>
                        </a:rPr>
                        <m:t>20,5</m:t>
                      </m:r>
                    </m:oMath>
                  </m:oMathPara>
                </a14:m>
                <a:endParaRPr lang="es-AR" sz="2000" dirty="0"/>
              </a:p>
            </p:txBody>
          </p:sp>
        </mc:Choice>
        <mc:Fallback xmlns="">
          <p:sp>
            <p:nvSpPr>
              <p:cNvPr id="34" name="Rectángulo 33"/>
              <p:cNvSpPr>
                <a:spLocks noRot="1" noChangeAspect="1" noMove="1" noResize="1" noEditPoints="1" noAdjustHandles="1" noChangeArrowheads="1" noChangeShapeType="1" noTextEdit="1"/>
              </p:cNvSpPr>
              <p:nvPr/>
            </p:nvSpPr>
            <p:spPr>
              <a:xfrm>
                <a:off x="759555" y="3326152"/>
                <a:ext cx="723275" cy="400110"/>
              </a:xfrm>
              <a:prstGeom prst="rect">
                <a:avLst/>
              </a:prstGeom>
              <a:blipFill rotWithShape="0">
                <a:blip r:embed="rId6"/>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7" name="Rectángulo 36"/>
              <p:cNvSpPr/>
              <p:nvPr/>
            </p:nvSpPr>
            <p:spPr>
              <a:xfrm>
                <a:off x="854209" y="4089336"/>
                <a:ext cx="580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b="0" i="1" smtClean="0">
                          <a:latin typeface="Cambria Math" panose="02040503050406030204" pitchFamily="18" charset="0"/>
                        </a:rPr>
                        <m:t>6,8</m:t>
                      </m:r>
                    </m:oMath>
                  </m:oMathPara>
                </a14:m>
                <a:endParaRPr lang="es-AR" sz="2000" dirty="0"/>
              </a:p>
            </p:txBody>
          </p:sp>
        </mc:Choice>
        <mc:Fallback xmlns="">
          <p:sp>
            <p:nvSpPr>
              <p:cNvPr id="37" name="Rectángulo 36"/>
              <p:cNvSpPr>
                <a:spLocks noRot="1" noChangeAspect="1" noMove="1" noResize="1" noEditPoints="1" noAdjustHandles="1" noChangeArrowheads="1" noChangeShapeType="1" noTextEdit="1"/>
              </p:cNvSpPr>
              <p:nvPr/>
            </p:nvSpPr>
            <p:spPr>
              <a:xfrm>
                <a:off x="854209" y="4089336"/>
                <a:ext cx="580608" cy="400110"/>
              </a:xfrm>
              <a:prstGeom prst="rect">
                <a:avLst/>
              </a:prstGeom>
              <a:blipFill rotWithShape="0">
                <a:blip r:embed="rId7"/>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38" name="Rectángulo 37"/>
              <p:cNvSpPr/>
              <p:nvPr/>
            </p:nvSpPr>
            <p:spPr>
              <a:xfrm>
                <a:off x="5887460" y="3654629"/>
                <a:ext cx="5316392" cy="933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000" b="1" i="1" dirty="0" smtClean="0">
                              <a:latin typeface="Cambria Math" panose="02040503050406030204" pitchFamily="18" charset="0"/>
                            </a:rPr>
                          </m:ctrlPr>
                        </m:sSubPr>
                        <m:e>
                          <m:r>
                            <a:rPr lang="es-AR" sz="2000" b="1" i="1" dirty="0">
                              <a:latin typeface="Cambria Math" panose="02040503050406030204" pitchFamily="18" charset="0"/>
                            </a:rPr>
                            <m:t>𝒏</m:t>
                          </m:r>
                        </m:e>
                        <m:sub>
                          <m:r>
                            <a:rPr lang="es-AR" sz="2000" b="1" i="1" dirty="0">
                              <a:latin typeface="Cambria Math" panose="02040503050406030204" pitchFamily="18" charset="0"/>
                            </a:rPr>
                            <m:t>𝒊</m:t>
                          </m:r>
                        </m:sub>
                      </m:sSub>
                      <m:r>
                        <a:rPr lang="es-ES" sz="2000" i="1" dirty="0">
                          <a:latin typeface="Cambria Math" panose="02040503050406030204" pitchFamily="18" charset="0"/>
                        </a:rPr>
                        <m:t>= </m:t>
                      </m:r>
                      <m:f>
                        <m:fPr>
                          <m:ctrlPr>
                            <a:rPr lang="es-ES" sz="2000" i="1" dirty="0">
                              <a:latin typeface="Cambria Math" panose="02040503050406030204" pitchFamily="18" charset="0"/>
                            </a:rPr>
                          </m:ctrlPr>
                        </m:fPr>
                        <m:num>
                          <m:r>
                            <a:rPr lang="es-AR" sz="2000" b="0" i="1" dirty="0" smtClean="0">
                              <a:latin typeface="Cambria Math" panose="02040503050406030204" pitchFamily="18" charset="0"/>
                            </a:rPr>
                            <m:t>20,5</m:t>
                          </m:r>
                          <m:r>
                            <a:rPr lang="es-AR" sz="2000" i="1" dirty="0">
                              <a:latin typeface="Cambria Math" panose="02040503050406030204" pitchFamily="18" charset="0"/>
                            </a:rPr>
                            <m:t> </m:t>
                          </m:r>
                          <m:r>
                            <a:rPr lang="es-AR" sz="2000" b="0" i="1" dirty="0" smtClean="0">
                              <a:latin typeface="Cambria Math" panose="02040503050406030204" pitchFamily="18" charset="0"/>
                            </a:rPr>
                            <m:t>𝑎𝑡𝑚</m:t>
                          </m:r>
                          <m:r>
                            <a:rPr lang="es-ES" sz="2000" i="1" dirty="0">
                              <a:latin typeface="Cambria Math" panose="02040503050406030204" pitchFamily="18" charset="0"/>
                            </a:rPr>
                            <m:t>  </m:t>
                          </m:r>
                          <m:r>
                            <a:rPr lang="es-AR" sz="2000" b="0" i="1" dirty="0" smtClean="0">
                              <a:latin typeface="Cambria Math" panose="02040503050406030204" pitchFamily="18" charset="0"/>
                            </a:rPr>
                            <m:t>50 </m:t>
                          </m:r>
                          <m:r>
                            <a:rPr lang="es-AR" sz="2000" b="0" i="1" dirty="0" smtClean="0">
                              <a:latin typeface="Cambria Math" panose="02040503050406030204" pitchFamily="18" charset="0"/>
                            </a:rPr>
                            <m:t>𝑙</m:t>
                          </m:r>
                        </m:num>
                        <m:den>
                          <m:r>
                            <a:rPr lang="es-AR" sz="2000" b="0" i="1" dirty="0" smtClean="0">
                              <a:latin typeface="Cambria Math" panose="02040503050406030204" pitchFamily="18" charset="0"/>
                            </a:rPr>
                            <m:t>0,08207 </m:t>
                          </m:r>
                          <m:r>
                            <a:rPr lang="es-AR" sz="2000" b="0" i="1" dirty="0" smtClean="0">
                              <a:latin typeface="Cambria Math" panose="02040503050406030204" pitchFamily="18" charset="0"/>
                            </a:rPr>
                            <m:t>𝑎𝑡𝑚</m:t>
                          </m:r>
                          <m:f>
                            <m:fPr>
                              <m:ctrlPr>
                                <a:rPr lang="es-ES" sz="2000" b="0" i="1" dirty="0">
                                  <a:latin typeface="Cambria Math" panose="02040503050406030204" pitchFamily="18" charset="0"/>
                                </a:rPr>
                              </m:ctrlPr>
                            </m:fPr>
                            <m:num>
                              <m:r>
                                <a:rPr lang="es-AR" sz="2000" b="0" i="1" dirty="0" smtClean="0">
                                  <a:latin typeface="Cambria Math" panose="02040503050406030204" pitchFamily="18" charset="0"/>
                                </a:rPr>
                                <m:t>𝑙</m:t>
                              </m:r>
                            </m:num>
                            <m:den>
                              <m:r>
                                <a:rPr lang="es-ES" sz="2000" i="1" dirty="0" err="1">
                                  <a:latin typeface="Cambria Math" panose="02040503050406030204" pitchFamily="18" charset="0"/>
                                </a:rPr>
                                <m:t>𝑚𝑜𝑙</m:t>
                              </m:r>
                              <m:r>
                                <a:rPr lang="es-AR" sz="2000" b="0" i="1" dirty="0" smtClean="0">
                                  <a:latin typeface="Cambria Math" panose="02040503050406030204" pitchFamily="18" charset="0"/>
                                </a:rPr>
                                <m:t> </m:t>
                              </m:r>
                              <m:r>
                                <a:rPr lang="es-AR" sz="2000" b="0" i="1" dirty="0" smtClean="0">
                                  <a:latin typeface="Cambria Math" panose="02040503050406030204" pitchFamily="18" charset="0"/>
                                </a:rPr>
                                <m:t>𝐾</m:t>
                              </m:r>
                            </m:den>
                          </m:f>
                          <m:r>
                            <a:rPr lang="es-ES" sz="2000" i="1" dirty="0">
                              <a:latin typeface="Cambria Math" panose="02040503050406030204" pitchFamily="18" charset="0"/>
                            </a:rPr>
                            <m:t> </m:t>
                          </m:r>
                          <m:r>
                            <a:rPr lang="es-AR" sz="2000" b="0" i="1" dirty="0" smtClean="0">
                              <a:latin typeface="Cambria Math" panose="02040503050406030204" pitchFamily="18" charset="0"/>
                            </a:rPr>
                            <m:t>300</m:t>
                          </m:r>
                          <m:r>
                            <a:rPr lang="es-ES" sz="2000" i="1" dirty="0">
                              <a:latin typeface="Cambria Math" panose="02040503050406030204" pitchFamily="18" charset="0"/>
                            </a:rPr>
                            <m:t>𝐾</m:t>
                          </m:r>
                        </m:den>
                      </m:f>
                      <m:r>
                        <a:rPr lang="es-ES" sz="2000" i="1" dirty="0">
                          <a:latin typeface="Cambria Math" panose="02040503050406030204" pitchFamily="18" charset="0"/>
                        </a:rPr>
                        <m:t> = 4</m:t>
                      </m:r>
                      <m:r>
                        <a:rPr lang="es-AR" sz="2000" b="0" i="1" dirty="0" smtClean="0">
                          <a:latin typeface="Cambria Math" panose="02040503050406030204" pitchFamily="18" charset="0"/>
                        </a:rPr>
                        <m:t>1</m:t>
                      </m:r>
                      <m:r>
                        <a:rPr lang="es-ES" sz="2000" i="1" dirty="0">
                          <a:latin typeface="Cambria Math" panose="02040503050406030204" pitchFamily="18" charset="0"/>
                        </a:rPr>
                        <m:t>,</m:t>
                      </m:r>
                      <m:r>
                        <a:rPr lang="es-AR" sz="2000" b="0" i="1" dirty="0" smtClean="0">
                          <a:latin typeface="Cambria Math" panose="02040503050406030204" pitchFamily="18" charset="0"/>
                        </a:rPr>
                        <m:t>21</m:t>
                      </m:r>
                      <m:r>
                        <a:rPr lang="es-ES" sz="2000" i="1" dirty="0">
                          <a:latin typeface="Cambria Math" panose="02040503050406030204" pitchFamily="18" charset="0"/>
                        </a:rPr>
                        <m:t> </m:t>
                      </m:r>
                      <m:r>
                        <a:rPr lang="es-ES" sz="2000" i="1" dirty="0">
                          <a:latin typeface="Cambria Math" panose="02040503050406030204" pitchFamily="18" charset="0"/>
                        </a:rPr>
                        <m:t>𝑚𝑜𝑙</m:t>
                      </m:r>
                    </m:oMath>
                  </m:oMathPara>
                </a14:m>
                <a:endParaRPr lang="es-AR" sz="2000" dirty="0" smtClean="0"/>
              </a:p>
            </p:txBody>
          </p:sp>
        </mc:Choice>
        <mc:Fallback xmlns="">
          <p:sp>
            <p:nvSpPr>
              <p:cNvPr id="38" name="Rectángulo 37"/>
              <p:cNvSpPr>
                <a:spLocks noRot="1" noChangeAspect="1" noMove="1" noResize="1" noEditPoints="1" noAdjustHandles="1" noChangeArrowheads="1" noChangeShapeType="1" noTextEdit="1"/>
              </p:cNvSpPr>
              <p:nvPr/>
            </p:nvSpPr>
            <p:spPr>
              <a:xfrm>
                <a:off x="5887460" y="3654629"/>
                <a:ext cx="5316392" cy="933204"/>
              </a:xfrm>
              <a:prstGeom prst="rect">
                <a:avLst/>
              </a:prstGeom>
              <a:blipFill rotWithShape="0">
                <a:blip r:embed="rId8"/>
                <a:stretch>
                  <a:fillRect/>
                </a:stretch>
              </a:blipFill>
            </p:spPr>
            <p:txBody>
              <a:bodyPr/>
              <a:lstStyle/>
              <a:p>
                <a:r>
                  <a:rPr lang="es-AR">
                    <a:noFill/>
                  </a:rPr>
                  <a:t> </a:t>
                </a:r>
              </a:p>
            </p:txBody>
          </p:sp>
        </mc:Fallback>
      </mc:AlternateContent>
      <p:sp>
        <p:nvSpPr>
          <p:cNvPr id="39" name="Rectángulo 38"/>
          <p:cNvSpPr/>
          <p:nvPr/>
        </p:nvSpPr>
        <p:spPr>
          <a:xfrm>
            <a:off x="5217791" y="2025444"/>
            <a:ext cx="6276077" cy="369332"/>
          </a:xfrm>
          <a:prstGeom prst="rect">
            <a:avLst/>
          </a:prstGeom>
        </p:spPr>
        <p:txBody>
          <a:bodyPr wrap="none">
            <a:spAutoFit/>
          </a:bodyPr>
          <a:lstStyle/>
          <a:p>
            <a:r>
              <a:rPr lang="es-AR" i="1" dirty="0">
                <a:latin typeface="Cambria Math" panose="02040503050406030204" pitchFamily="18" charset="0"/>
              </a:rPr>
              <a:t>De la ecuación de estado despejamos </a:t>
            </a:r>
            <a:r>
              <a:rPr lang="es-AR" i="1" dirty="0" smtClean="0">
                <a:latin typeface="Cambria Math" panose="02040503050406030204" pitchFamily="18" charset="0"/>
              </a:rPr>
              <a:t>n y calculamos los moles</a:t>
            </a:r>
            <a:endParaRPr lang="es-AR" i="1" baseline="-25000" dirty="0">
              <a:latin typeface="Cambria Math" panose="02040503050406030204" pitchFamily="18" charset="0"/>
            </a:endParaRPr>
          </a:p>
        </p:txBody>
      </p:sp>
      <p:grpSp>
        <p:nvGrpSpPr>
          <p:cNvPr id="40" name="Grupo 39"/>
          <p:cNvGrpSpPr/>
          <p:nvPr/>
        </p:nvGrpSpPr>
        <p:grpSpPr>
          <a:xfrm>
            <a:off x="7680354" y="2563049"/>
            <a:ext cx="1350949" cy="802459"/>
            <a:chOff x="3637259" y="5299526"/>
            <a:chExt cx="1350949" cy="802459"/>
          </a:xfrm>
        </p:grpSpPr>
        <p:sp>
          <p:nvSpPr>
            <p:cNvPr id="41" name="Rectángulo redondeado 40"/>
            <p:cNvSpPr/>
            <p:nvPr/>
          </p:nvSpPr>
          <p:spPr>
            <a:xfrm>
              <a:off x="3637259" y="5316001"/>
              <a:ext cx="1350949" cy="785984"/>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42" name="Rectángulo 41"/>
                <p:cNvSpPr/>
                <p:nvPr/>
              </p:nvSpPr>
              <p:spPr>
                <a:xfrm>
                  <a:off x="3637259" y="5299526"/>
                  <a:ext cx="1233030"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400" b="0" i="1" smtClean="0">
                            <a:latin typeface="Cambria Math" panose="02040503050406030204" pitchFamily="18" charset="0"/>
                          </a:rPr>
                          <m:t>𝑛</m:t>
                        </m:r>
                        <m:r>
                          <a:rPr lang="es-AR" sz="2400" i="1" smtClean="0">
                            <a:latin typeface="Cambria Math" panose="02040503050406030204" pitchFamily="18" charset="0"/>
                          </a:rPr>
                          <m:t>=</m:t>
                        </m:r>
                        <m:f>
                          <m:fPr>
                            <m:ctrlPr>
                              <a:rPr lang="es-AR" sz="2400" i="1">
                                <a:latin typeface="Cambria Math" panose="02040503050406030204" pitchFamily="18" charset="0"/>
                              </a:rPr>
                            </m:ctrlPr>
                          </m:fPr>
                          <m:num>
                            <m:r>
                              <a:rPr lang="es-AR" sz="2400" b="0" i="1" smtClean="0">
                                <a:latin typeface="Cambria Math" panose="02040503050406030204" pitchFamily="18" charset="0"/>
                              </a:rPr>
                              <m:t>𝑝𝑉</m:t>
                            </m:r>
                          </m:num>
                          <m:den>
                            <m:r>
                              <a:rPr lang="es-AR" sz="2400" b="0" i="1" smtClean="0">
                                <a:latin typeface="Cambria Math" panose="02040503050406030204" pitchFamily="18" charset="0"/>
                              </a:rPr>
                              <m:t>𝑅𝑇</m:t>
                            </m:r>
                          </m:den>
                        </m:f>
                      </m:oMath>
                    </m:oMathPara>
                  </a14:m>
                  <a:endParaRPr lang="es-AR" sz="2400" dirty="0"/>
                </a:p>
              </p:txBody>
            </p:sp>
          </mc:Choice>
          <mc:Fallback xmlns="">
            <p:sp>
              <p:nvSpPr>
                <p:cNvPr id="42" name="Rectángulo 41"/>
                <p:cNvSpPr>
                  <a:spLocks noRot="1" noChangeAspect="1" noMove="1" noResize="1" noEditPoints="1" noAdjustHandles="1" noChangeArrowheads="1" noChangeShapeType="1" noTextEdit="1"/>
                </p:cNvSpPr>
                <p:nvPr/>
              </p:nvSpPr>
              <p:spPr>
                <a:xfrm>
                  <a:off x="3637259" y="5299526"/>
                  <a:ext cx="1233030" cy="783804"/>
                </a:xfrm>
                <a:prstGeom prst="rect">
                  <a:avLst/>
                </a:prstGeom>
                <a:blipFill rotWithShape="0">
                  <a:blip r:embed="rId9"/>
                  <a:stretch>
                    <a:fillRect/>
                  </a:stretch>
                </a:blipFill>
              </p:spPr>
              <p:txBody>
                <a:bodyPr/>
                <a:lstStyle/>
                <a:p>
                  <a:r>
                    <a:rPr lang="es-AR">
                      <a:noFill/>
                    </a:rPr>
                    <a:t> </a:t>
                  </a:r>
                </a:p>
              </p:txBody>
            </p:sp>
          </mc:Fallback>
        </mc:AlternateContent>
      </p:grpSp>
      <mc:AlternateContent xmlns:mc="http://schemas.openxmlformats.org/markup-compatibility/2006" xmlns:a14="http://schemas.microsoft.com/office/drawing/2010/main">
        <mc:Choice Requires="a14">
          <p:sp>
            <p:nvSpPr>
              <p:cNvPr id="43" name="Rectángulo 42"/>
              <p:cNvSpPr/>
              <p:nvPr/>
            </p:nvSpPr>
            <p:spPr>
              <a:xfrm>
                <a:off x="2291535" y="4863311"/>
                <a:ext cx="58381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b="0" i="1" smtClean="0">
                          <a:latin typeface="Cambria Math" panose="02040503050406030204" pitchFamily="18" charset="0"/>
                        </a:rPr>
                        <m:t>50 </m:t>
                      </m:r>
                    </m:oMath>
                  </m:oMathPara>
                </a14:m>
                <a:endParaRPr lang="es-AR" sz="2000" dirty="0"/>
              </a:p>
            </p:txBody>
          </p:sp>
        </mc:Choice>
        <mc:Fallback xmlns="">
          <p:sp>
            <p:nvSpPr>
              <p:cNvPr id="43" name="Rectángulo 42"/>
              <p:cNvSpPr>
                <a:spLocks noRot="1" noChangeAspect="1" noMove="1" noResize="1" noEditPoints="1" noAdjustHandles="1" noChangeArrowheads="1" noChangeShapeType="1" noTextEdit="1"/>
              </p:cNvSpPr>
              <p:nvPr/>
            </p:nvSpPr>
            <p:spPr>
              <a:xfrm>
                <a:off x="2291535" y="4863311"/>
                <a:ext cx="583814" cy="400110"/>
              </a:xfrm>
              <a:prstGeom prst="rect">
                <a:avLst/>
              </a:prstGeom>
              <a:blipFill rotWithShape="0">
                <a:blip r:embed="rId10"/>
                <a:stretch>
                  <a:fillRect/>
                </a:stretch>
              </a:blipFill>
            </p:spPr>
            <p:txBody>
              <a:bodyPr/>
              <a:lstStyle/>
              <a:p>
                <a:r>
                  <a:rPr lang="es-AR">
                    <a:noFill/>
                  </a:rPr>
                  <a:t> </a:t>
                </a:r>
              </a:p>
            </p:txBody>
          </p:sp>
        </mc:Fallback>
      </mc:AlternateContent>
      <p:sp>
        <p:nvSpPr>
          <p:cNvPr id="45" name="Rectángulo 44"/>
          <p:cNvSpPr/>
          <p:nvPr/>
        </p:nvSpPr>
        <p:spPr>
          <a:xfrm>
            <a:off x="5217791" y="4721176"/>
            <a:ext cx="6442598" cy="369332"/>
          </a:xfrm>
          <a:prstGeom prst="rect">
            <a:avLst/>
          </a:prstGeom>
        </p:spPr>
        <p:txBody>
          <a:bodyPr wrap="none">
            <a:spAutoFit/>
          </a:bodyPr>
          <a:lstStyle/>
          <a:p>
            <a:r>
              <a:rPr lang="es-AR" i="1" dirty="0">
                <a:latin typeface="Cambria Math" panose="02040503050406030204" pitchFamily="18" charset="0"/>
              </a:rPr>
              <a:t>De la ecuación </a:t>
            </a:r>
            <a:r>
              <a:rPr lang="es-AR" i="1" dirty="0" smtClean="0">
                <a:latin typeface="Cambria Math" panose="02040503050406030204" pitchFamily="18" charset="0"/>
              </a:rPr>
              <a:t>de la masa molar despejamos la masa de oxígeno</a:t>
            </a:r>
            <a:endParaRPr lang="es-AR" i="1" baseline="-250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6" name="Rectángulo 45"/>
              <p:cNvSpPr/>
              <p:nvPr/>
            </p:nvSpPr>
            <p:spPr>
              <a:xfrm>
                <a:off x="6585791" y="5103650"/>
                <a:ext cx="4908460" cy="56675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s-AR" i="1" smtClean="0">
                              <a:latin typeface="Cambria Math" panose="02040503050406030204" pitchFamily="18" charset="0"/>
                            </a:rPr>
                          </m:ctrlPr>
                        </m:sSubPr>
                        <m:e>
                          <m:r>
                            <a:rPr lang="es-AR" i="1">
                              <a:latin typeface="Cambria Math" panose="02040503050406030204" pitchFamily="18" charset="0"/>
                            </a:rPr>
                            <m:t>𝑚</m:t>
                          </m:r>
                        </m:e>
                        <m:sub>
                          <m:r>
                            <a:rPr lang="es-AR" i="1">
                              <a:latin typeface="Cambria Math" panose="02040503050406030204" pitchFamily="18" charset="0"/>
                            </a:rPr>
                            <m:t>0</m:t>
                          </m:r>
                        </m:sub>
                      </m:sSub>
                      <m:r>
                        <a:rPr lang="es-AR" i="1">
                          <a:latin typeface="Cambria Math" panose="02040503050406030204" pitchFamily="18" charset="0"/>
                        </a:rPr>
                        <m:t>=</m:t>
                      </m:r>
                      <m:sSub>
                        <m:sSubPr>
                          <m:ctrlPr>
                            <a:rPr lang="es-ES" b="1" i="1" dirty="0">
                              <a:latin typeface="Cambria Math" panose="02040503050406030204" pitchFamily="18" charset="0"/>
                            </a:rPr>
                          </m:ctrlPr>
                        </m:sSubPr>
                        <m:e>
                          <m:r>
                            <a:rPr lang="es-AR" b="1" i="1" dirty="0">
                              <a:latin typeface="Cambria Math" panose="02040503050406030204" pitchFamily="18" charset="0"/>
                            </a:rPr>
                            <m:t>𝒏</m:t>
                          </m:r>
                        </m:e>
                        <m:sub>
                          <m:r>
                            <a:rPr lang="es-AR" b="1" i="1" dirty="0">
                              <a:latin typeface="Cambria Math" panose="02040503050406030204" pitchFamily="18" charset="0"/>
                            </a:rPr>
                            <m:t>𝒊</m:t>
                          </m:r>
                        </m:sub>
                      </m:sSub>
                      <m:sSub>
                        <m:sSubPr>
                          <m:ctrlPr>
                            <a:rPr lang="es-ES" i="1">
                              <a:latin typeface="Cambria Math" panose="02040503050406030204" pitchFamily="18" charset="0"/>
                            </a:rPr>
                          </m:ctrlPr>
                        </m:sSubPr>
                        <m:e>
                          <m:r>
                            <a:rPr lang="es-AR" i="1">
                              <a:latin typeface="Cambria Math" panose="02040503050406030204" pitchFamily="18" charset="0"/>
                            </a:rPr>
                            <m:t>𝑀</m:t>
                          </m:r>
                        </m:e>
                        <m:sub>
                          <m:r>
                            <a:rPr lang="es-AR" i="1">
                              <a:latin typeface="Cambria Math" panose="02040503050406030204" pitchFamily="18" charset="0"/>
                            </a:rPr>
                            <m:t>𝑚</m:t>
                          </m:r>
                        </m:sub>
                      </m:sSub>
                      <m:r>
                        <a:rPr lang="es-AR" i="1">
                          <a:latin typeface="Cambria Math" panose="02040503050406030204" pitchFamily="18" charset="0"/>
                        </a:rPr>
                        <m:t>=41,21 </m:t>
                      </m:r>
                      <m:r>
                        <a:rPr lang="es-AR" i="1">
                          <a:latin typeface="Cambria Math" panose="02040503050406030204" pitchFamily="18" charset="0"/>
                        </a:rPr>
                        <m:t>𝑚𝑜𝑙</m:t>
                      </m:r>
                      <m:r>
                        <a:rPr lang="es-AR" i="1">
                          <a:latin typeface="Cambria Math" panose="02040503050406030204" pitchFamily="18" charset="0"/>
                        </a:rPr>
                        <m:t> 32</m:t>
                      </m:r>
                      <m:f>
                        <m:fPr>
                          <m:ctrlPr>
                            <a:rPr lang="es-AR" i="1">
                              <a:latin typeface="Cambria Math" panose="02040503050406030204" pitchFamily="18" charset="0"/>
                            </a:rPr>
                          </m:ctrlPr>
                        </m:fPr>
                        <m:num>
                          <m:r>
                            <a:rPr lang="es-AR" i="1">
                              <a:latin typeface="Cambria Math" panose="02040503050406030204" pitchFamily="18" charset="0"/>
                            </a:rPr>
                            <m:t>𝑔</m:t>
                          </m:r>
                        </m:num>
                        <m:den>
                          <m:r>
                            <a:rPr lang="es-AR" i="1">
                              <a:latin typeface="Cambria Math" panose="02040503050406030204" pitchFamily="18" charset="0"/>
                            </a:rPr>
                            <m:t>𝑚𝑜𝑙</m:t>
                          </m:r>
                        </m:den>
                      </m:f>
                      <m:r>
                        <a:rPr lang="es-AR" i="1">
                          <a:latin typeface="Cambria Math" panose="02040503050406030204" pitchFamily="18" charset="0"/>
                        </a:rPr>
                        <m:t>=1</m:t>
                      </m:r>
                      <m:r>
                        <a:rPr lang="es-AR" b="0" i="1" smtClean="0">
                          <a:latin typeface="Cambria Math" panose="02040503050406030204" pitchFamily="18" charset="0"/>
                        </a:rPr>
                        <m:t>318</m:t>
                      </m:r>
                      <m:r>
                        <a:rPr lang="es-AR" i="1">
                          <a:latin typeface="Cambria Math" panose="02040503050406030204" pitchFamily="18" charset="0"/>
                        </a:rPr>
                        <m:t>,</m:t>
                      </m:r>
                      <m:r>
                        <a:rPr lang="es-AR" b="0" i="1" smtClean="0">
                          <a:latin typeface="Cambria Math" panose="02040503050406030204" pitchFamily="18" charset="0"/>
                        </a:rPr>
                        <m:t>72</m:t>
                      </m:r>
                      <m:r>
                        <a:rPr lang="es-AR" i="1">
                          <a:latin typeface="Cambria Math" panose="02040503050406030204" pitchFamily="18" charset="0"/>
                        </a:rPr>
                        <m:t> </m:t>
                      </m:r>
                      <m:r>
                        <a:rPr lang="es-AR" i="1">
                          <a:latin typeface="Cambria Math" panose="02040503050406030204" pitchFamily="18" charset="0"/>
                        </a:rPr>
                        <m:t>𝑔</m:t>
                      </m:r>
                    </m:oMath>
                  </m:oMathPara>
                </a14:m>
                <a:endParaRPr lang="es-AR" dirty="0"/>
              </a:p>
            </p:txBody>
          </p:sp>
        </mc:Choice>
        <mc:Fallback xmlns="">
          <p:sp>
            <p:nvSpPr>
              <p:cNvPr id="46" name="Rectángulo 45"/>
              <p:cNvSpPr>
                <a:spLocks noRot="1" noChangeAspect="1" noMove="1" noResize="1" noEditPoints="1" noAdjustHandles="1" noChangeArrowheads="1" noChangeShapeType="1" noTextEdit="1"/>
              </p:cNvSpPr>
              <p:nvPr/>
            </p:nvSpPr>
            <p:spPr>
              <a:xfrm>
                <a:off x="6585791" y="5103650"/>
                <a:ext cx="4908460" cy="566758"/>
              </a:xfrm>
              <a:prstGeom prst="rect">
                <a:avLst/>
              </a:prstGeom>
              <a:blipFill rotWithShape="0">
                <a:blip r:embed="rId11"/>
                <a:stretch>
                  <a:fillRect/>
                </a:stretch>
              </a:blipFill>
            </p:spPr>
            <p:txBody>
              <a:bodyPr/>
              <a:lstStyle/>
              <a:p>
                <a:r>
                  <a:rPr lang="es-AR">
                    <a:noFill/>
                  </a:rPr>
                  <a:t> </a:t>
                </a:r>
              </a:p>
            </p:txBody>
          </p:sp>
        </mc:Fallback>
      </mc:AlternateContent>
      <p:sp>
        <p:nvSpPr>
          <p:cNvPr id="61" name="Rectángulo 60"/>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63566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4" grpId="0" animBg="1"/>
      <p:bldP spid="37" grpId="0" animBg="1"/>
      <p:bldP spid="38" grpId="0" animBg="1"/>
      <p:bldP spid="39" grpId="0"/>
      <p:bldP spid="43" grpId="0" animBg="1"/>
      <p:bldP spid="45" grpId="0"/>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redondeado 24"/>
          <p:cNvSpPr/>
          <p:nvPr/>
        </p:nvSpPr>
        <p:spPr>
          <a:xfrm>
            <a:off x="3086137" y="5066916"/>
            <a:ext cx="9017125" cy="1102448"/>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s-AR" sz="4000" dirty="0"/>
          </a:p>
        </p:txBody>
      </p:sp>
      <p:cxnSp>
        <p:nvCxnSpPr>
          <p:cNvPr id="8" name="Conector recto 7"/>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389760" y="973964"/>
            <a:ext cx="11060117" cy="1015663"/>
          </a:xfrm>
          <a:prstGeom prst="rect">
            <a:avLst/>
          </a:prstGeom>
        </p:spPr>
        <p:txBody>
          <a:bodyPr wrap="square">
            <a:spAutoFit/>
          </a:bodyPr>
          <a:lstStyle/>
          <a:p>
            <a:pPr algn="just"/>
            <a:r>
              <a:rPr lang="es-AR" sz="2000" b="1" dirty="0"/>
              <a:t>3.4 </a:t>
            </a:r>
            <a:r>
              <a:rPr lang="es-AR" sz="2000" dirty="0"/>
              <a:t>Un recipiente cuyo volumen es de 40 l contiene nitrógeno a una presión de 1,5 </a:t>
            </a:r>
            <a:r>
              <a:rPr lang="es-AR" sz="2000" dirty="0" err="1"/>
              <a:t>kgf</a:t>
            </a:r>
            <a:r>
              <a:rPr lang="es-AR" sz="2000" dirty="0"/>
              <a:t>/cm</a:t>
            </a:r>
            <a:r>
              <a:rPr lang="es-AR" sz="2000" baseline="30000" dirty="0"/>
              <a:t>2 </a:t>
            </a:r>
            <a:r>
              <a:rPr lang="es-AR" sz="2000" dirty="0"/>
              <a:t>a una temperatura de 5 °C. Determinar: a) ¿Cuál será la presión de esta misma masa si se la pasa a un recipiente cuyo volumen es de 400 l que se mantiene a 225 °C? b) La masa del nitrógeno</a:t>
            </a:r>
          </a:p>
        </p:txBody>
      </p:sp>
      <p:grpSp>
        <p:nvGrpSpPr>
          <p:cNvPr id="9" name="Grupo 8"/>
          <p:cNvGrpSpPr/>
          <p:nvPr/>
        </p:nvGrpSpPr>
        <p:grpSpPr>
          <a:xfrm>
            <a:off x="5788824" y="3822932"/>
            <a:ext cx="6309229" cy="1102448"/>
            <a:chOff x="3637258" y="5172207"/>
            <a:chExt cx="6309229" cy="1102448"/>
          </a:xfrm>
        </p:grpSpPr>
        <p:sp>
          <p:nvSpPr>
            <p:cNvPr id="10" name="Rectángulo redondeado 9"/>
            <p:cNvSpPr/>
            <p:nvPr/>
          </p:nvSpPr>
          <p:spPr>
            <a:xfrm>
              <a:off x="3637258" y="5172207"/>
              <a:ext cx="6309229" cy="1102448"/>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1" name="Rectángulo 10"/>
                <p:cNvSpPr/>
                <p:nvPr/>
              </p:nvSpPr>
              <p:spPr>
                <a:xfrm>
                  <a:off x="3637259" y="5299526"/>
                  <a:ext cx="6309228" cy="790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200" i="1" smtClean="0">
                            <a:latin typeface="Cambria Math" panose="02040503050406030204" pitchFamily="18" charset="0"/>
                          </a:rPr>
                          <m:t>𝑝</m:t>
                        </m:r>
                        <m:r>
                          <a:rPr lang="es-AR" sz="2200" b="0" i="1" smtClean="0">
                            <a:latin typeface="Cambria Math" panose="02040503050406030204" pitchFamily="18" charset="0"/>
                          </a:rPr>
                          <m:t>2</m:t>
                        </m:r>
                        <m:r>
                          <a:rPr lang="es-AR" sz="2200" i="1" smtClean="0">
                            <a:latin typeface="Cambria Math" panose="02040503050406030204" pitchFamily="18" charset="0"/>
                          </a:rPr>
                          <m:t>=</m:t>
                        </m:r>
                        <m:f>
                          <m:fPr>
                            <m:ctrlPr>
                              <a:rPr lang="es-AR" sz="2200" i="1">
                                <a:latin typeface="Cambria Math" panose="02040503050406030204" pitchFamily="18" charset="0"/>
                              </a:rPr>
                            </m:ctrlPr>
                          </m:fPr>
                          <m:num>
                            <m:sSub>
                              <m:sSubPr>
                                <m:ctrlPr>
                                  <a:rPr lang="es-AR" sz="2200" i="1" smtClean="0">
                                    <a:latin typeface="Cambria Math" panose="02040503050406030204" pitchFamily="18" charset="0"/>
                                  </a:rPr>
                                </m:ctrlPr>
                              </m:sSubPr>
                              <m:e>
                                <m:r>
                                  <a:rPr lang="es-AR" sz="2200" b="0" i="1" smtClean="0">
                                    <a:latin typeface="Cambria Math" panose="02040503050406030204" pitchFamily="18" charset="0"/>
                                  </a:rPr>
                                  <m:t>𝑝</m:t>
                                </m:r>
                              </m:e>
                              <m:sub>
                                <m:r>
                                  <a:rPr lang="es-AR" sz="2200" b="0" i="1" smtClean="0">
                                    <a:latin typeface="Cambria Math" panose="02040503050406030204" pitchFamily="18" charset="0"/>
                                  </a:rPr>
                                  <m:t>1</m:t>
                                </m:r>
                              </m:sub>
                            </m:sSub>
                            <m:sSub>
                              <m:sSubPr>
                                <m:ctrlPr>
                                  <a:rPr lang="es-AR" sz="2200" i="1">
                                    <a:latin typeface="Cambria Math" panose="02040503050406030204" pitchFamily="18" charset="0"/>
                                  </a:rPr>
                                </m:ctrlPr>
                              </m:sSubPr>
                              <m:e>
                                <m:r>
                                  <a:rPr lang="es-AR" sz="2200" b="0" i="1" smtClean="0">
                                    <a:latin typeface="Cambria Math" panose="02040503050406030204" pitchFamily="18" charset="0"/>
                                  </a:rPr>
                                  <m:t>𝑉</m:t>
                                </m:r>
                              </m:e>
                              <m:sub>
                                <m:r>
                                  <a:rPr lang="es-AR" sz="2200" i="1">
                                    <a:latin typeface="Cambria Math" panose="02040503050406030204" pitchFamily="18" charset="0"/>
                                  </a:rPr>
                                  <m:t>1</m:t>
                                </m:r>
                              </m:sub>
                            </m:sSub>
                            <m:sSub>
                              <m:sSubPr>
                                <m:ctrlPr>
                                  <a:rPr lang="es-AR" sz="2200" i="1">
                                    <a:latin typeface="Cambria Math" panose="02040503050406030204" pitchFamily="18" charset="0"/>
                                  </a:rPr>
                                </m:ctrlPr>
                              </m:sSubPr>
                              <m:e>
                                <m:r>
                                  <a:rPr lang="es-AR" sz="2200" b="0" i="1" smtClean="0">
                                    <a:latin typeface="Cambria Math" panose="02040503050406030204" pitchFamily="18" charset="0"/>
                                  </a:rPr>
                                  <m:t>𝑇</m:t>
                                </m:r>
                              </m:e>
                              <m:sub>
                                <m:r>
                                  <a:rPr lang="es-AR" sz="2200" b="0" i="1" smtClean="0">
                                    <a:latin typeface="Cambria Math" panose="02040503050406030204" pitchFamily="18" charset="0"/>
                                  </a:rPr>
                                  <m:t>2</m:t>
                                </m:r>
                              </m:sub>
                            </m:sSub>
                          </m:num>
                          <m:den>
                            <m:sSub>
                              <m:sSubPr>
                                <m:ctrlPr>
                                  <a:rPr lang="es-AR" sz="2200" i="1">
                                    <a:latin typeface="Cambria Math" panose="02040503050406030204" pitchFamily="18" charset="0"/>
                                  </a:rPr>
                                </m:ctrlPr>
                              </m:sSubPr>
                              <m:e>
                                <m:sSub>
                                  <m:sSubPr>
                                    <m:ctrlPr>
                                      <a:rPr lang="es-AR" sz="2200" i="1">
                                        <a:latin typeface="Cambria Math" panose="02040503050406030204" pitchFamily="18" charset="0"/>
                                      </a:rPr>
                                    </m:ctrlPr>
                                  </m:sSubPr>
                                  <m:e>
                                    <m:r>
                                      <a:rPr lang="es-AR" sz="2200" i="1">
                                        <a:latin typeface="Cambria Math" panose="02040503050406030204" pitchFamily="18" charset="0"/>
                                      </a:rPr>
                                      <m:t>𝑉</m:t>
                                    </m:r>
                                  </m:e>
                                  <m:sub>
                                    <m:r>
                                      <a:rPr lang="es-AR" sz="2200" b="0" i="1" smtClean="0">
                                        <a:latin typeface="Cambria Math" panose="02040503050406030204" pitchFamily="18" charset="0"/>
                                      </a:rPr>
                                      <m:t>2</m:t>
                                    </m:r>
                                  </m:sub>
                                </m:sSub>
                                <m:r>
                                  <a:rPr lang="es-AR" sz="2200" b="0" i="1" smtClean="0">
                                    <a:latin typeface="Cambria Math" panose="02040503050406030204" pitchFamily="18" charset="0"/>
                                  </a:rPr>
                                  <m:t>𝑇</m:t>
                                </m:r>
                              </m:e>
                              <m:sub>
                                <m:r>
                                  <a:rPr lang="es-AR" sz="2200" i="1">
                                    <a:latin typeface="Cambria Math" panose="02040503050406030204" pitchFamily="18" charset="0"/>
                                  </a:rPr>
                                  <m:t>1</m:t>
                                </m:r>
                              </m:sub>
                            </m:sSub>
                          </m:den>
                        </m:f>
                        <m:r>
                          <a:rPr lang="es-AR" sz="2200" b="0" i="1" smtClean="0">
                            <a:latin typeface="Cambria Math" panose="02040503050406030204" pitchFamily="18" charset="0"/>
                          </a:rPr>
                          <m:t>=</m:t>
                        </m:r>
                        <m:f>
                          <m:fPr>
                            <m:ctrlPr>
                              <a:rPr lang="es-AR" sz="2200" b="0" i="1" smtClean="0">
                                <a:latin typeface="Cambria Math" panose="02040503050406030204" pitchFamily="18" charset="0"/>
                              </a:rPr>
                            </m:ctrlPr>
                          </m:fPr>
                          <m:num>
                            <m:r>
                              <a:rPr lang="es-AR" sz="2200" i="1">
                                <a:latin typeface="Cambria Math" panose="02040503050406030204" pitchFamily="18" charset="0"/>
                              </a:rPr>
                              <m:t>147099 </m:t>
                            </m:r>
                            <m:r>
                              <a:rPr lang="es-AR" sz="2200" i="1">
                                <a:latin typeface="Cambria Math" panose="02040503050406030204" pitchFamily="18" charset="0"/>
                              </a:rPr>
                              <m:t>𝑃𝑎</m:t>
                            </m:r>
                            <m:r>
                              <a:rPr lang="es-AR" sz="2200" b="0" i="1" smtClean="0">
                                <a:latin typeface="Cambria Math" panose="02040503050406030204" pitchFamily="18" charset="0"/>
                              </a:rPr>
                              <m:t> 40 </m:t>
                            </m:r>
                            <m:r>
                              <a:rPr lang="es-AR" sz="2200" b="0" i="1" smtClean="0">
                                <a:latin typeface="Cambria Math" panose="02040503050406030204" pitchFamily="18" charset="0"/>
                              </a:rPr>
                              <m:t>𝑙</m:t>
                            </m:r>
                            <m:r>
                              <a:rPr lang="es-AR" sz="2200" b="0" i="1" smtClean="0">
                                <a:latin typeface="Cambria Math" panose="02040503050406030204" pitchFamily="18" charset="0"/>
                              </a:rPr>
                              <m:t> 498 </m:t>
                            </m:r>
                            <m:r>
                              <a:rPr lang="es-AR" sz="2200" b="0" i="1" smtClean="0">
                                <a:latin typeface="Cambria Math" panose="02040503050406030204" pitchFamily="18" charset="0"/>
                              </a:rPr>
                              <m:t>𝐾</m:t>
                            </m:r>
                          </m:num>
                          <m:den>
                            <m:r>
                              <a:rPr lang="es-AR" sz="2200" b="0" i="1" smtClean="0">
                                <a:latin typeface="Cambria Math" panose="02040503050406030204" pitchFamily="18" charset="0"/>
                              </a:rPr>
                              <m:t>400 </m:t>
                            </m:r>
                            <m:r>
                              <a:rPr lang="es-AR" sz="2200" b="0" i="1" smtClean="0">
                                <a:latin typeface="Cambria Math" panose="02040503050406030204" pitchFamily="18" charset="0"/>
                              </a:rPr>
                              <m:t>𝑙</m:t>
                            </m:r>
                            <m:r>
                              <a:rPr lang="es-AR" sz="2200" b="0" i="1" smtClean="0">
                                <a:latin typeface="Cambria Math" panose="02040503050406030204" pitchFamily="18" charset="0"/>
                              </a:rPr>
                              <m:t> 278 </m:t>
                            </m:r>
                            <m:r>
                              <a:rPr lang="es-AR" sz="2200" b="0" i="1" smtClean="0">
                                <a:latin typeface="Cambria Math" panose="02040503050406030204" pitchFamily="18" charset="0"/>
                              </a:rPr>
                              <m:t>𝐾</m:t>
                            </m:r>
                          </m:den>
                        </m:f>
                        <m:r>
                          <a:rPr lang="es-AR" sz="2200" b="0" i="1" smtClean="0">
                            <a:latin typeface="Cambria Math" panose="02040503050406030204" pitchFamily="18" charset="0"/>
                          </a:rPr>
                          <m:t>=26350 </m:t>
                        </m:r>
                        <m:r>
                          <a:rPr lang="es-AR" sz="2200" b="0" i="1" smtClean="0">
                            <a:latin typeface="Cambria Math" panose="02040503050406030204" pitchFamily="18" charset="0"/>
                          </a:rPr>
                          <m:t>𝑃𝑎</m:t>
                        </m:r>
                      </m:oMath>
                    </m:oMathPara>
                  </a14:m>
                  <a:endParaRPr lang="es-AR" sz="2200" i="1" dirty="0"/>
                </a:p>
              </p:txBody>
            </p:sp>
          </mc:Choice>
          <mc:Fallback xmlns="">
            <p:sp>
              <p:nvSpPr>
                <p:cNvPr id="11" name="Rectángulo 10"/>
                <p:cNvSpPr>
                  <a:spLocks noRot="1" noChangeAspect="1" noMove="1" noResize="1" noEditPoints="1" noAdjustHandles="1" noChangeArrowheads="1" noChangeShapeType="1" noTextEdit="1"/>
                </p:cNvSpPr>
                <p:nvPr/>
              </p:nvSpPr>
              <p:spPr>
                <a:xfrm>
                  <a:off x="3637259" y="5299526"/>
                  <a:ext cx="6309228" cy="790473"/>
                </a:xfrm>
                <a:prstGeom prst="rect">
                  <a:avLst/>
                </a:prstGeom>
                <a:blipFill rotWithShape="0">
                  <a:blip r:embed="rId2"/>
                  <a:stretch>
                    <a:fillRect/>
                  </a:stretch>
                </a:blipFill>
              </p:spPr>
              <p:txBody>
                <a:bodyPr/>
                <a:lstStyle/>
                <a:p>
                  <a:r>
                    <a:rPr lang="es-AR">
                      <a:noFill/>
                    </a:rPr>
                    <a:t> </a:t>
                  </a:r>
                </a:p>
              </p:txBody>
            </p:sp>
          </mc:Fallback>
        </mc:AlternateContent>
      </p:grp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16" name="2 Marcador de contenido"/>
          <p:cNvSpPr txBox="1">
            <a:spLocks/>
          </p:cNvSpPr>
          <p:nvPr/>
        </p:nvSpPr>
        <p:spPr>
          <a:xfrm>
            <a:off x="838697" y="2256912"/>
            <a:ext cx="2811781" cy="577426"/>
          </a:xfrm>
          <a:prstGeom prst="rect">
            <a:avLst/>
          </a:prstGeom>
        </p:spPr>
        <p:txBody>
          <a:bodyPr vert="horz" lIns="0" tIns="45720" rIns="0" bIns="45720" rtlCol="0">
            <a:norm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r>
              <a:rPr lang="es-ES" sz="2000" dirty="0">
                <a:solidFill>
                  <a:schemeClr val="tx1">
                    <a:lumMod val="75000"/>
                    <a:lumOff val="25000"/>
                  </a:schemeClr>
                </a:solidFill>
              </a:rPr>
              <a:t>Estado inicial</a:t>
            </a:r>
          </a:p>
        </p:txBody>
      </p:sp>
      <p:sp>
        <p:nvSpPr>
          <p:cNvPr id="18" name="5 Elipse"/>
          <p:cNvSpPr/>
          <p:nvPr/>
        </p:nvSpPr>
        <p:spPr>
          <a:xfrm>
            <a:off x="702041" y="2642815"/>
            <a:ext cx="1752600" cy="1912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smtClean="0"/>
              <a:t>1,5 </a:t>
            </a:r>
            <a:r>
              <a:rPr lang="es-ES" sz="2000" b="1" dirty="0" err="1" smtClean="0"/>
              <a:t>kgf</a:t>
            </a:r>
            <a:r>
              <a:rPr lang="es-ES" sz="2000" b="1" dirty="0" smtClean="0"/>
              <a:t> </a:t>
            </a:r>
            <a:endParaRPr lang="es-ES" sz="2000" b="1" dirty="0"/>
          </a:p>
          <a:p>
            <a:pPr algn="ctr"/>
            <a:r>
              <a:rPr lang="es-ES" sz="2000" b="1" dirty="0"/>
              <a:t>4</a:t>
            </a:r>
            <a:r>
              <a:rPr lang="es-ES" sz="2000" b="1" dirty="0" smtClean="0"/>
              <a:t>0 l</a:t>
            </a:r>
            <a:endParaRPr lang="es-ES" sz="2000" b="1" dirty="0"/>
          </a:p>
          <a:p>
            <a:pPr algn="ctr"/>
            <a:r>
              <a:rPr lang="es-ES" sz="2000" b="1" dirty="0" smtClean="0"/>
              <a:t>278 K </a:t>
            </a:r>
            <a:endParaRPr lang="es-ES" sz="2000" b="1" dirty="0"/>
          </a:p>
          <a:p>
            <a:pPr algn="ctr"/>
            <a:r>
              <a:rPr lang="es-ES" sz="2000" b="1" dirty="0" smtClean="0"/>
              <a:t>n</a:t>
            </a:r>
            <a:endParaRPr lang="es-ES" sz="2000" b="1" dirty="0"/>
          </a:p>
        </p:txBody>
      </p:sp>
      <p:sp>
        <p:nvSpPr>
          <p:cNvPr id="19" name="2 Marcador de contenido"/>
          <p:cNvSpPr txBox="1">
            <a:spLocks/>
          </p:cNvSpPr>
          <p:nvPr/>
        </p:nvSpPr>
        <p:spPr>
          <a:xfrm>
            <a:off x="3094342" y="2256912"/>
            <a:ext cx="1307049" cy="322861"/>
          </a:xfrm>
          <a:prstGeom prst="rect">
            <a:avLst/>
          </a:prstGeom>
        </p:spPr>
        <p:txBody>
          <a:bodyPr vert="horz" lIns="0" tIns="45720" rIns="0" bIns="45720" rtlCol="0">
            <a:noAutofit/>
          </a:bodyPr>
          <a:lstStyle/>
          <a:p>
            <a:pPr marL="91440" indent="-91440">
              <a:lnSpc>
                <a:spcPct val="90000"/>
              </a:lnSpc>
              <a:spcBef>
                <a:spcPts val="1200"/>
              </a:spcBef>
              <a:spcAft>
                <a:spcPts val="200"/>
              </a:spcAft>
              <a:buClr>
                <a:schemeClr val="accent1"/>
              </a:buClr>
              <a:buSzPct val="100000"/>
              <a:buFont typeface="Calibri" panose="020F0502020204030204" pitchFamily="34" charset="0"/>
              <a:buChar char=" "/>
              <a:defRPr/>
            </a:pPr>
            <a:r>
              <a:rPr lang="es-ES" sz="2000" dirty="0">
                <a:solidFill>
                  <a:schemeClr val="tx1">
                    <a:lumMod val="75000"/>
                    <a:lumOff val="25000"/>
                  </a:schemeClr>
                </a:solidFill>
              </a:rPr>
              <a:t>Estado final</a:t>
            </a:r>
          </a:p>
        </p:txBody>
      </p:sp>
      <p:sp>
        <p:nvSpPr>
          <p:cNvPr id="20" name="7 Elipse"/>
          <p:cNvSpPr/>
          <p:nvPr/>
        </p:nvSpPr>
        <p:spPr>
          <a:xfrm>
            <a:off x="2945085" y="2649986"/>
            <a:ext cx="1844040" cy="1912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err="1" smtClean="0"/>
              <a:t>Px</a:t>
            </a:r>
            <a:r>
              <a:rPr lang="es-ES" sz="2000" b="1" dirty="0" smtClean="0"/>
              <a:t> </a:t>
            </a:r>
            <a:r>
              <a:rPr lang="es-ES" sz="2000" b="1" dirty="0" err="1" smtClean="0"/>
              <a:t>kgf</a:t>
            </a:r>
            <a:r>
              <a:rPr lang="es-ES" sz="2000" b="1" dirty="0" smtClean="0"/>
              <a:t>/cm</a:t>
            </a:r>
            <a:r>
              <a:rPr lang="es-ES" sz="2000" b="1" baseline="30000" dirty="0" smtClean="0"/>
              <a:t>2</a:t>
            </a:r>
            <a:r>
              <a:rPr lang="es-ES" sz="2000" b="1" dirty="0" smtClean="0"/>
              <a:t> </a:t>
            </a:r>
            <a:endParaRPr lang="es-ES" sz="2000" b="1" dirty="0"/>
          </a:p>
          <a:p>
            <a:pPr algn="ctr"/>
            <a:r>
              <a:rPr lang="es-ES" sz="2000" b="1" dirty="0" smtClean="0"/>
              <a:t> 400 l</a:t>
            </a:r>
            <a:endParaRPr lang="es-ES" sz="2000" b="1" dirty="0"/>
          </a:p>
          <a:p>
            <a:pPr algn="ctr"/>
            <a:r>
              <a:rPr lang="es-ES" sz="2000" b="1" dirty="0" smtClean="0"/>
              <a:t>498 K</a:t>
            </a:r>
            <a:endParaRPr lang="es-ES" sz="2000" b="1" dirty="0"/>
          </a:p>
          <a:p>
            <a:pPr algn="ctr"/>
            <a:r>
              <a:rPr lang="es-ES" sz="2000" b="1" dirty="0" smtClean="0"/>
              <a:t>n</a:t>
            </a:r>
            <a:endParaRPr lang="es-ES" sz="2000" b="1" dirty="0"/>
          </a:p>
        </p:txBody>
      </p:sp>
      <p:sp>
        <p:nvSpPr>
          <p:cNvPr id="21" name="8 Flecha curvada hacia abajo"/>
          <p:cNvSpPr/>
          <p:nvPr/>
        </p:nvSpPr>
        <p:spPr>
          <a:xfrm>
            <a:off x="2101378" y="2859536"/>
            <a:ext cx="1381332" cy="74676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nvGrpSpPr>
          <p:cNvPr id="22" name="Grupo 21"/>
          <p:cNvGrpSpPr/>
          <p:nvPr/>
        </p:nvGrpSpPr>
        <p:grpSpPr>
          <a:xfrm>
            <a:off x="5714294" y="2093160"/>
            <a:ext cx="4340902" cy="1559307"/>
            <a:chOff x="3796977" y="2708857"/>
            <a:chExt cx="4340902" cy="1559307"/>
          </a:xfrm>
        </p:grpSpPr>
        <p:sp>
          <p:nvSpPr>
            <p:cNvPr id="23" name="Rectángulo redondeado 22"/>
            <p:cNvSpPr/>
            <p:nvPr/>
          </p:nvSpPr>
          <p:spPr>
            <a:xfrm>
              <a:off x="3796977" y="2708857"/>
              <a:ext cx="4340902" cy="1559307"/>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4" name="Imagen 23"/>
            <p:cNvPicPr>
              <a:picLocks noChangeAspect="1"/>
            </p:cNvPicPr>
            <p:nvPr/>
          </p:nvPicPr>
          <p:blipFill>
            <a:blip r:embed="rId3"/>
            <a:stretch>
              <a:fillRect/>
            </a:stretch>
          </p:blipFill>
          <p:spPr>
            <a:xfrm>
              <a:off x="3972389" y="2886960"/>
              <a:ext cx="3990078" cy="1203094"/>
            </a:xfrm>
            <a:prstGeom prst="rect">
              <a:avLst/>
            </a:prstGeom>
          </p:spPr>
        </p:pic>
      </p:grpSp>
      <mc:AlternateContent xmlns:mc="http://schemas.openxmlformats.org/markup-compatibility/2006" xmlns:a14="http://schemas.microsoft.com/office/drawing/2010/main">
        <mc:Choice Requires="a14">
          <p:sp>
            <p:nvSpPr>
              <p:cNvPr id="4" name="Rectángulo 3"/>
              <p:cNvSpPr/>
              <p:nvPr/>
            </p:nvSpPr>
            <p:spPr>
              <a:xfrm>
                <a:off x="48325" y="5438771"/>
                <a:ext cx="2515176" cy="677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sz="2000" b="0" i="1" smtClean="0">
                          <a:latin typeface="Cambria Math" panose="02040503050406030204" pitchFamily="18" charset="0"/>
                        </a:rPr>
                        <m:t>1</m:t>
                      </m:r>
                      <m:f>
                        <m:fPr>
                          <m:ctrlPr>
                            <a:rPr lang="es-AR" sz="2000" b="0" i="1" smtClean="0">
                              <a:latin typeface="Cambria Math" panose="02040503050406030204" pitchFamily="18" charset="0"/>
                            </a:rPr>
                          </m:ctrlPr>
                        </m:fPr>
                        <m:num>
                          <m:r>
                            <a:rPr lang="es-AR" sz="2000" b="0" i="1" smtClean="0">
                              <a:latin typeface="Cambria Math" panose="02040503050406030204" pitchFamily="18" charset="0"/>
                            </a:rPr>
                            <m:t>𝑘𝑔𝑓</m:t>
                          </m:r>
                        </m:num>
                        <m:den>
                          <m:sSup>
                            <m:sSupPr>
                              <m:ctrlPr>
                                <a:rPr lang="es-AR" sz="2000" b="0" i="1" smtClean="0">
                                  <a:latin typeface="Cambria Math" panose="02040503050406030204" pitchFamily="18" charset="0"/>
                                </a:rPr>
                              </m:ctrlPr>
                            </m:sSupPr>
                            <m:e>
                              <m:r>
                                <a:rPr lang="es-AR" sz="2000" i="1">
                                  <a:latin typeface="Cambria Math" panose="02040503050406030204" pitchFamily="18" charset="0"/>
                                </a:rPr>
                                <m:t>𝑐𝑚</m:t>
                              </m:r>
                            </m:e>
                            <m:sup>
                              <m:r>
                                <a:rPr lang="es-AR" sz="2000" b="0" i="1" smtClean="0">
                                  <a:latin typeface="Cambria Math" panose="02040503050406030204" pitchFamily="18" charset="0"/>
                                </a:rPr>
                                <m:t>2</m:t>
                              </m:r>
                            </m:sup>
                          </m:sSup>
                        </m:den>
                      </m:f>
                      <m:r>
                        <a:rPr lang="es-AR" sz="2000" b="0" i="1" smtClean="0">
                          <a:latin typeface="Cambria Math" panose="02040503050406030204" pitchFamily="18" charset="0"/>
                        </a:rPr>
                        <m:t>→98066,5 </m:t>
                      </m:r>
                      <m:r>
                        <a:rPr lang="es-AR" sz="2000" b="0" i="1" smtClean="0">
                          <a:latin typeface="Cambria Math" panose="02040503050406030204" pitchFamily="18" charset="0"/>
                        </a:rPr>
                        <m:t>𝑃𝑎</m:t>
                      </m:r>
                    </m:oMath>
                  </m:oMathPara>
                </a14:m>
                <a:endParaRPr lang="es-AR" sz="2000" dirty="0"/>
              </a:p>
            </p:txBody>
          </p:sp>
        </mc:Choice>
        <mc:Fallback xmlns="">
          <p:sp>
            <p:nvSpPr>
              <p:cNvPr id="4" name="Rectángulo 3"/>
              <p:cNvSpPr>
                <a:spLocks noRot="1" noChangeAspect="1" noMove="1" noResize="1" noEditPoints="1" noAdjustHandles="1" noChangeArrowheads="1" noChangeShapeType="1" noTextEdit="1"/>
              </p:cNvSpPr>
              <p:nvPr/>
            </p:nvSpPr>
            <p:spPr>
              <a:xfrm>
                <a:off x="48325" y="5438771"/>
                <a:ext cx="2515176" cy="677621"/>
              </a:xfrm>
              <a:prstGeom prst="rect">
                <a:avLst/>
              </a:prstGeom>
              <a:blipFill rotWithShape="0">
                <a:blip r:embed="rId4"/>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3086137" y="5299315"/>
                <a:ext cx="5681812" cy="7961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200" b="1" i="1" dirty="0" smtClean="0">
                              <a:latin typeface="Cambria Math" panose="02040503050406030204" pitchFamily="18" charset="0"/>
                            </a:rPr>
                          </m:ctrlPr>
                        </m:sSubPr>
                        <m:e>
                          <m:r>
                            <a:rPr lang="es-AR" sz="2200" b="1" i="1" dirty="0">
                              <a:latin typeface="Cambria Math" panose="02040503050406030204" pitchFamily="18" charset="0"/>
                            </a:rPr>
                            <m:t>𝒏</m:t>
                          </m:r>
                        </m:e>
                        <m:sub>
                          <m:r>
                            <a:rPr lang="es-AR" sz="2200" b="1" i="1" dirty="0" smtClean="0">
                              <a:latin typeface="Cambria Math" panose="02040503050406030204" pitchFamily="18" charset="0"/>
                            </a:rPr>
                            <m:t>𝑵</m:t>
                          </m:r>
                        </m:sub>
                      </m:sSub>
                      <m:r>
                        <a:rPr lang="es-ES" sz="2200" i="1" dirty="0">
                          <a:latin typeface="Cambria Math" panose="02040503050406030204" pitchFamily="18" charset="0"/>
                        </a:rPr>
                        <m:t>=</m:t>
                      </m:r>
                      <m:f>
                        <m:fPr>
                          <m:ctrlPr>
                            <a:rPr lang="es-AR" sz="2200" i="1">
                              <a:latin typeface="Cambria Math" panose="02040503050406030204" pitchFamily="18" charset="0"/>
                            </a:rPr>
                          </m:ctrlPr>
                        </m:fPr>
                        <m:num>
                          <m:sSub>
                            <m:sSubPr>
                              <m:ctrlPr>
                                <a:rPr lang="es-AR" sz="2200" i="1">
                                  <a:latin typeface="Cambria Math" panose="02040503050406030204" pitchFamily="18" charset="0"/>
                                </a:rPr>
                              </m:ctrlPr>
                            </m:sSubPr>
                            <m:e>
                              <m:r>
                                <a:rPr lang="es-AR" sz="2200" i="1">
                                  <a:latin typeface="Cambria Math" panose="02040503050406030204" pitchFamily="18" charset="0"/>
                                </a:rPr>
                                <m:t>𝑝</m:t>
                              </m:r>
                            </m:e>
                            <m:sub>
                              <m:r>
                                <a:rPr lang="es-AR" sz="2200" i="1">
                                  <a:latin typeface="Cambria Math" panose="02040503050406030204" pitchFamily="18" charset="0"/>
                                </a:rPr>
                                <m:t>1</m:t>
                              </m:r>
                            </m:sub>
                          </m:sSub>
                          <m:sSub>
                            <m:sSubPr>
                              <m:ctrlPr>
                                <a:rPr lang="es-AR" sz="2200" i="1">
                                  <a:latin typeface="Cambria Math" panose="02040503050406030204" pitchFamily="18" charset="0"/>
                                </a:rPr>
                              </m:ctrlPr>
                            </m:sSubPr>
                            <m:e>
                              <m:r>
                                <a:rPr lang="es-AR" sz="2200" i="1">
                                  <a:latin typeface="Cambria Math" panose="02040503050406030204" pitchFamily="18" charset="0"/>
                                </a:rPr>
                                <m:t>𝑉</m:t>
                              </m:r>
                            </m:e>
                            <m:sub>
                              <m:r>
                                <a:rPr lang="es-AR" sz="2200" i="1">
                                  <a:latin typeface="Cambria Math" panose="02040503050406030204" pitchFamily="18" charset="0"/>
                                </a:rPr>
                                <m:t>1</m:t>
                              </m:r>
                            </m:sub>
                          </m:sSub>
                        </m:num>
                        <m:den>
                          <m:sSub>
                            <m:sSubPr>
                              <m:ctrlPr>
                                <a:rPr lang="es-AR" sz="2200" i="1">
                                  <a:latin typeface="Cambria Math" panose="02040503050406030204" pitchFamily="18" charset="0"/>
                                </a:rPr>
                              </m:ctrlPr>
                            </m:sSubPr>
                            <m:e>
                              <m:r>
                                <a:rPr lang="es-AR" sz="2200" b="0" i="1" smtClean="0">
                                  <a:latin typeface="Cambria Math" panose="02040503050406030204" pitchFamily="18" charset="0"/>
                                </a:rPr>
                                <m:t>𝑅</m:t>
                              </m:r>
                              <m:r>
                                <a:rPr lang="es-AR" sz="2200" b="0" i="1" smtClean="0">
                                  <a:latin typeface="Cambria Math" panose="02040503050406030204" pitchFamily="18" charset="0"/>
                                </a:rPr>
                                <m:t> </m:t>
                              </m:r>
                              <m:r>
                                <a:rPr lang="es-AR" sz="2200" i="1">
                                  <a:latin typeface="Cambria Math" panose="02040503050406030204" pitchFamily="18" charset="0"/>
                                </a:rPr>
                                <m:t>𝑇</m:t>
                              </m:r>
                            </m:e>
                            <m:sub>
                              <m:r>
                                <a:rPr lang="es-AR" sz="2200" i="1">
                                  <a:latin typeface="Cambria Math" panose="02040503050406030204" pitchFamily="18" charset="0"/>
                                </a:rPr>
                                <m:t>1</m:t>
                              </m:r>
                            </m:sub>
                          </m:sSub>
                        </m:den>
                      </m:f>
                      <m:f>
                        <m:fPr>
                          <m:ctrlPr>
                            <a:rPr lang="es-ES" sz="2200" i="1" dirty="0">
                              <a:latin typeface="Cambria Math" panose="02040503050406030204" pitchFamily="18" charset="0"/>
                            </a:rPr>
                          </m:ctrlPr>
                        </m:fPr>
                        <m:num>
                          <m:r>
                            <a:rPr lang="es-AR" sz="2200" b="0" i="1" dirty="0" smtClean="0">
                              <a:latin typeface="Cambria Math" panose="02040503050406030204" pitchFamily="18" charset="0"/>
                            </a:rPr>
                            <m:t>26350</m:t>
                          </m:r>
                          <m:r>
                            <a:rPr lang="es-AR" sz="2200" i="1" dirty="0">
                              <a:latin typeface="Cambria Math" panose="02040503050406030204" pitchFamily="18" charset="0"/>
                            </a:rPr>
                            <m:t> </m:t>
                          </m:r>
                          <m:r>
                            <a:rPr lang="es-ES" sz="2200" i="1" dirty="0">
                              <a:latin typeface="Cambria Math" panose="02040503050406030204" pitchFamily="18" charset="0"/>
                            </a:rPr>
                            <m:t>𝑃𝑎</m:t>
                          </m:r>
                          <m:r>
                            <a:rPr lang="es-ES" sz="2200" i="1" dirty="0">
                              <a:latin typeface="Cambria Math" panose="02040503050406030204" pitchFamily="18" charset="0"/>
                            </a:rPr>
                            <m:t>  0,4 </m:t>
                          </m:r>
                          <m:r>
                            <a:rPr lang="es-ES" sz="2200" i="1" dirty="0">
                              <a:latin typeface="Cambria Math" panose="02040503050406030204" pitchFamily="18" charset="0"/>
                            </a:rPr>
                            <m:t>𝑚</m:t>
                          </m:r>
                          <m:r>
                            <a:rPr lang="es-ES" sz="2200" i="1" baseline="30000" dirty="0">
                              <a:latin typeface="Cambria Math" panose="02040503050406030204" pitchFamily="18" charset="0"/>
                            </a:rPr>
                            <m:t>3</m:t>
                          </m:r>
                        </m:num>
                        <m:den>
                          <m:r>
                            <a:rPr lang="es-ES" sz="2200" i="1" dirty="0">
                              <a:latin typeface="Cambria Math" panose="02040503050406030204" pitchFamily="18" charset="0"/>
                            </a:rPr>
                            <m:t>8,31 [</m:t>
                          </m:r>
                          <m:r>
                            <a:rPr lang="es-ES" sz="2200" i="1" dirty="0">
                              <a:latin typeface="Cambria Math" panose="02040503050406030204" pitchFamily="18" charset="0"/>
                            </a:rPr>
                            <m:t>𝐽</m:t>
                          </m:r>
                          <m:r>
                            <a:rPr lang="es-ES" sz="2200" i="1" dirty="0">
                              <a:latin typeface="Cambria Math" panose="02040503050406030204" pitchFamily="18" charset="0"/>
                            </a:rPr>
                            <m:t>/</m:t>
                          </m:r>
                          <m:r>
                            <a:rPr lang="es-ES" sz="2200" i="1" dirty="0" err="1">
                              <a:latin typeface="Cambria Math" panose="02040503050406030204" pitchFamily="18" charset="0"/>
                            </a:rPr>
                            <m:t>𝑚𝑜𝑙</m:t>
                          </m:r>
                          <m:r>
                            <a:rPr lang="es-ES" sz="2200" i="1" dirty="0" err="1">
                              <a:latin typeface="Cambria Math" panose="02040503050406030204" pitchFamily="18" charset="0"/>
                            </a:rPr>
                            <m:t>.</m:t>
                          </m:r>
                          <m:r>
                            <a:rPr lang="es-ES" sz="2200" i="1" dirty="0" err="1">
                              <a:latin typeface="Cambria Math" panose="02040503050406030204" pitchFamily="18" charset="0"/>
                            </a:rPr>
                            <m:t>𝐾</m:t>
                          </m:r>
                          <m:r>
                            <a:rPr lang="es-ES" sz="2200" i="1" dirty="0">
                              <a:latin typeface="Cambria Math" panose="02040503050406030204" pitchFamily="18" charset="0"/>
                            </a:rPr>
                            <m:t>] </m:t>
                          </m:r>
                          <m:r>
                            <a:rPr lang="es-AR" sz="2200" b="0" i="1" dirty="0" smtClean="0">
                              <a:latin typeface="Cambria Math" panose="02040503050406030204" pitchFamily="18" charset="0"/>
                            </a:rPr>
                            <m:t> 498</m:t>
                          </m:r>
                          <m:r>
                            <a:rPr lang="es-ES" sz="2200" i="1" dirty="0">
                              <a:latin typeface="Cambria Math" panose="02040503050406030204" pitchFamily="18" charset="0"/>
                            </a:rPr>
                            <m:t>𝐾</m:t>
                          </m:r>
                        </m:den>
                      </m:f>
                      <m:r>
                        <a:rPr lang="es-ES" sz="2200" i="1" dirty="0">
                          <a:latin typeface="Cambria Math" panose="02040503050406030204" pitchFamily="18" charset="0"/>
                        </a:rPr>
                        <m:t> =</m:t>
                      </m:r>
                      <m:r>
                        <a:rPr lang="es-AR" sz="2200" b="0" i="1" dirty="0" smtClean="0">
                          <a:latin typeface="Cambria Math" panose="02040503050406030204" pitchFamily="18" charset="0"/>
                        </a:rPr>
                        <m:t>2</m:t>
                      </m:r>
                      <m:r>
                        <a:rPr lang="es-ES" sz="2200" i="1" dirty="0">
                          <a:latin typeface="Cambria Math" panose="02040503050406030204" pitchFamily="18" charset="0"/>
                        </a:rPr>
                        <m:t>,</m:t>
                      </m:r>
                      <m:r>
                        <a:rPr lang="es-AR" sz="2200" b="0" i="1" dirty="0" smtClean="0">
                          <a:latin typeface="Cambria Math" panose="02040503050406030204" pitchFamily="18" charset="0"/>
                        </a:rPr>
                        <m:t>54</m:t>
                      </m:r>
                      <m:r>
                        <a:rPr lang="es-ES" sz="2200" i="1" dirty="0">
                          <a:latin typeface="Cambria Math" panose="02040503050406030204" pitchFamily="18" charset="0"/>
                        </a:rPr>
                        <m:t> </m:t>
                      </m:r>
                      <m:r>
                        <a:rPr lang="es-ES" sz="2200" i="1" dirty="0">
                          <a:latin typeface="Cambria Math" panose="02040503050406030204" pitchFamily="18" charset="0"/>
                        </a:rPr>
                        <m:t>𝑚𝑜𝑙</m:t>
                      </m:r>
                    </m:oMath>
                  </m:oMathPara>
                </a14:m>
                <a:endParaRPr lang="es-AR" sz="2200" dirty="0"/>
              </a:p>
            </p:txBody>
          </p:sp>
        </mc:Choice>
        <mc:Fallback xmlns="">
          <p:sp>
            <p:nvSpPr>
              <p:cNvPr id="6" name="Rectángulo 5"/>
              <p:cNvSpPr>
                <a:spLocks noRot="1" noChangeAspect="1" noMove="1" noResize="1" noEditPoints="1" noAdjustHandles="1" noChangeArrowheads="1" noChangeShapeType="1" noTextEdit="1"/>
              </p:cNvSpPr>
              <p:nvPr/>
            </p:nvSpPr>
            <p:spPr>
              <a:xfrm>
                <a:off x="3086137" y="5299315"/>
                <a:ext cx="5681812" cy="796115"/>
              </a:xfrm>
              <a:prstGeom prst="rect">
                <a:avLst/>
              </a:prstGeom>
              <a:blipFill rotWithShape="0">
                <a:blip r:embed="rId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4" name="Rectángulo 13"/>
              <p:cNvSpPr/>
              <p:nvPr/>
            </p:nvSpPr>
            <p:spPr>
              <a:xfrm>
                <a:off x="8862178" y="5547547"/>
                <a:ext cx="324768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200" b="1" i="1" dirty="0" smtClean="0">
                              <a:latin typeface="Cambria Math" panose="02040503050406030204" pitchFamily="18" charset="0"/>
                            </a:rPr>
                          </m:ctrlPr>
                        </m:sSubPr>
                        <m:e>
                          <m:r>
                            <a:rPr lang="es-AR" sz="2200" b="1" i="1" dirty="0" smtClean="0">
                              <a:latin typeface="Cambria Math" panose="02040503050406030204" pitchFamily="18" charset="0"/>
                            </a:rPr>
                            <m:t>𝑴</m:t>
                          </m:r>
                        </m:e>
                        <m:sub>
                          <m:r>
                            <a:rPr lang="es-AR" sz="2200" b="1" i="1" dirty="0">
                              <a:latin typeface="Cambria Math" panose="02040503050406030204" pitchFamily="18" charset="0"/>
                            </a:rPr>
                            <m:t>𝑵</m:t>
                          </m:r>
                        </m:sub>
                      </m:sSub>
                      <m:r>
                        <a:rPr lang="es-ES" sz="2200" i="1" dirty="0">
                          <a:latin typeface="Cambria Math" panose="02040503050406030204" pitchFamily="18" charset="0"/>
                        </a:rPr>
                        <m:t>=</m:t>
                      </m:r>
                      <m:sSub>
                        <m:sSubPr>
                          <m:ctrlPr>
                            <a:rPr lang="es-ES" sz="2200" b="1" i="1" dirty="0">
                              <a:latin typeface="Cambria Math" panose="02040503050406030204" pitchFamily="18" charset="0"/>
                            </a:rPr>
                          </m:ctrlPr>
                        </m:sSubPr>
                        <m:e>
                          <m:r>
                            <a:rPr lang="es-AR" sz="2200" b="1" i="1" dirty="0">
                              <a:latin typeface="Cambria Math" panose="02040503050406030204" pitchFamily="18" charset="0"/>
                            </a:rPr>
                            <m:t>𝒏</m:t>
                          </m:r>
                        </m:e>
                        <m:sub>
                          <m:r>
                            <a:rPr lang="es-AR" sz="2200" b="1" i="1" dirty="0">
                              <a:latin typeface="Cambria Math" panose="02040503050406030204" pitchFamily="18" charset="0"/>
                            </a:rPr>
                            <m:t>𝑵</m:t>
                          </m:r>
                        </m:sub>
                      </m:sSub>
                      <m:sSub>
                        <m:sSubPr>
                          <m:ctrlPr>
                            <a:rPr lang="es-AR" sz="2200" b="1" i="1" dirty="0" smtClean="0">
                              <a:latin typeface="Cambria Math" panose="02040503050406030204" pitchFamily="18" charset="0"/>
                            </a:rPr>
                          </m:ctrlPr>
                        </m:sSubPr>
                        <m:e>
                          <m:r>
                            <a:rPr lang="es-AR" sz="2200" b="1" i="1" dirty="0" smtClean="0">
                              <a:latin typeface="Cambria Math" panose="02040503050406030204" pitchFamily="18" charset="0"/>
                            </a:rPr>
                            <m:t> </m:t>
                          </m:r>
                          <m:r>
                            <a:rPr lang="es-AR" sz="2200" b="1" i="1" dirty="0" smtClean="0">
                              <a:latin typeface="Cambria Math" panose="02040503050406030204" pitchFamily="18" charset="0"/>
                            </a:rPr>
                            <m:t>𝑷</m:t>
                          </m:r>
                        </m:e>
                        <m:sub>
                          <m:r>
                            <a:rPr lang="es-AR" sz="2200" b="1" i="1" dirty="0" smtClean="0">
                              <a:latin typeface="Cambria Math" panose="02040503050406030204" pitchFamily="18" charset="0"/>
                            </a:rPr>
                            <m:t>𝑴</m:t>
                          </m:r>
                        </m:sub>
                      </m:sSub>
                      <m:r>
                        <a:rPr lang="es-AR" sz="2200" b="1" i="1" dirty="0" smtClean="0">
                          <a:latin typeface="Cambria Math" panose="02040503050406030204" pitchFamily="18" charset="0"/>
                        </a:rPr>
                        <m:t>=</m:t>
                      </m:r>
                      <m:r>
                        <a:rPr lang="es-AR" sz="2200" b="1" i="1" dirty="0" smtClean="0">
                          <a:latin typeface="Cambria Math" panose="02040503050406030204" pitchFamily="18" charset="0"/>
                        </a:rPr>
                        <m:t>𝟕𝟏</m:t>
                      </m:r>
                      <m:r>
                        <a:rPr lang="es-AR" sz="2200" b="1" i="1" dirty="0" smtClean="0">
                          <a:latin typeface="Cambria Math" panose="02040503050406030204" pitchFamily="18" charset="0"/>
                        </a:rPr>
                        <m:t>,</m:t>
                      </m:r>
                      <m:r>
                        <a:rPr lang="es-AR" sz="2200" b="1" i="1" dirty="0" smtClean="0">
                          <a:latin typeface="Cambria Math" panose="02040503050406030204" pitchFamily="18" charset="0"/>
                        </a:rPr>
                        <m:t>𝟏𝟐</m:t>
                      </m:r>
                      <m:r>
                        <a:rPr lang="es-AR" sz="2200" b="1" i="1" dirty="0" smtClean="0">
                          <a:latin typeface="Cambria Math" panose="02040503050406030204" pitchFamily="18" charset="0"/>
                        </a:rPr>
                        <m:t> </m:t>
                      </m:r>
                      <m:r>
                        <a:rPr lang="es-AR" sz="2200" b="1" i="1" dirty="0" smtClean="0">
                          <a:latin typeface="Cambria Math" panose="02040503050406030204" pitchFamily="18" charset="0"/>
                        </a:rPr>
                        <m:t>𝒈</m:t>
                      </m:r>
                    </m:oMath>
                  </m:oMathPara>
                </a14:m>
                <a:endParaRPr lang="es-AR" sz="2200" dirty="0"/>
              </a:p>
            </p:txBody>
          </p:sp>
        </mc:Choice>
        <mc:Fallback xmlns="">
          <p:sp>
            <p:nvSpPr>
              <p:cNvPr id="14" name="Rectángulo 13"/>
              <p:cNvSpPr>
                <a:spLocks noRot="1" noChangeAspect="1" noMove="1" noResize="1" noEditPoints="1" noAdjustHandles="1" noChangeArrowheads="1" noChangeShapeType="1" noTextEdit="1"/>
              </p:cNvSpPr>
              <p:nvPr/>
            </p:nvSpPr>
            <p:spPr>
              <a:xfrm>
                <a:off x="8862178" y="5547547"/>
                <a:ext cx="3247684" cy="430887"/>
              </a:xfrm>
              <a:prstGeom prst="rect">
                <a:avLst/>
              </a:prstGeom>
              <a:blipFill rotWithShape="0">
                <a:blip r:embed="rId6"/>
                <a:stretch>
                  <a:fillRect b="-9859"/>
                </a:stretch>
              </a:blipFill>
            </p:spPr>
            <p:txBody>
              <a:bodyPr/>
              <a:lstStyle/>
              <a:p>
                <a:r>
                  <a:rPr lang="es-AR">
                    <a:noFill/>
                  </a:rPr>
                  <a:t> </a:t>
                </a:r>
              </a:p>
            </p:txBody>
          </p:sp>
        </mc:Fallback>
      </mc:AlternateContent>
    </p:spTree>
    <p:extLst>
      <p:ext uri="{BB962C8B-B14F-4D97-AF65-F5344CB8AC3E}">
        <p14:creationId xmlns:p14="http://schemas.microsoft.com/office/powerpoint/2010/main" val="4546753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ox(in)">
                                      <p:cBhvr>
                                        <p:cTn id="12" dur="500"/>
                                        <p:tgtEl>
                                          <p:spTgt spid="19"/>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ox(in)">
                                      <p:cBhvr>
                                        <p:cTn id="15" dur="500"/>
                                        <p:tgtEl>
                                          <p:spTgt spid="21"/>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ox(in)">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9" grpId="0"/>
      <p:bldP spid="20" grpId="0" animBg="1"/>
      <p:bldP spid="21" grpId="0" animBg="1"/>
      <p:bldP spid="4" grpId="0" animBg="1"/>
      <p:bldP spid="6"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4830" t="514" r="34694" b="-514"/>
          <a:stretch/>
        </p:blipFill>
        <p:spPr>
          <a:xfrm rot="16200000">
            <a:off x="7516588" y="148594"/>
            <a:ext cx="548641" cy="2543175"/>
          </a:xfrm>
          <a:prstGeom prst="rect">
            <a:avLst/>
          </a:prstGeom>
        </p:spPr>
      </p:pic>
      <p:sp>
        <p:nvSpPr>
          <p:cNvPr id="2" name="Título 1"/>
          <p:cNvSpPr>
            <a:spLocks noGrp="1"/>
          </p:cNvSpPr>
          <p:nvPr>
            <p:ph type="title"/>
          </p:nvPr>
        </p:nvSpPr>
        <p:spPr/>
        <p:txBody>
          <a:bodyPr>
            <a:normAutofit/>
          </a:bodyPr>
          <a:lstStyle/>
          <a:p>
            <a:r>
              <a:rPr lang="es-AR" sz="3600" dirty="0"/>
              <a:t>Escalas termométricas</a:t>
            </a:r>
          </a:p>
        </p:txBody>
      </p:sp>
      <p:pic>
        <p:nvPicPr>
          <p:cNvPr id="6" name="Imagen 5"/>
          <p:cNvPicPr>
            <a:picLocks noChangeAspect="1"/>
          </p:cNvPicPr>
          <p:nvPr/>
        </p:nvPicPr>
        <p:blipFill rotWithShape="1">
          <a:blip r:embed="rId3"/>
          <a:srcRect t="32875" b="34159"/>
          <a:stretch/>
        </p:blipFill>
        <p:spPr>
          <a:xfrm>
            <a:off x="1102534" y="3148149"/>
            <a:ext cx="5594358" cy="1554481"/>
          </a:xfrm>
          <a:prstGeom prst="rect">
            <a:avLst/>
          </a:prstGeom>
        </p:spPr>
      </p:pic>
      <p:pic>
        <p:nvPicPr>
          <p:cNvPr id="7" name="Imagen 6"/>
          <p:cNvPicPr>
            <a:picLocks noChangeAspect="1"/>
          </p:cNvPicPr>
          <p:nvPr/>
        </p:nvPicPr>
        <p:blipFill>
          <a:blip r:embed="rId4"/>
          <a:stretch>
            <a:fillRect/>
          </a:stretch>
        </p:blipFill>
        <p:spPr>
          <a:xfrm>
            <a:off x="7454541" y="1946367"/>
            <a:ext cx="3701139" cy="4191780"/>
          </a:xfrm>
          <a:prstGeom prst="rect">
            <a:avLst/>
          </a:prstGeom>
        </p:spPr>
      </p:pic>
      <p:pic>
        <p:nvPicPr>
          <p:cNvPr id="8" name="Imagen 7"/>
          <p:cNvPicPr>
            <a:picLocks noChangeAspect="1"/>
          </p:cNvPicPr>
          <p:nvPr/>
        </p:nvPicPr>
        <p:blipFill rotWithShape="1">
          <a:blip r:embed="rId3"/>
          <a:srcRect t="216" b="68345"/>
          <a:stretch/>
        </p:blipFill>
        <p:spPr>
          <a:xfrm>
            <a:off x="1097280" y="1807936"/>
            <a:ext cx="5599612" cy="1483905"/>
          </a:xfrm>
          <a:prstGeom prst="rect">
            <a:avLst/>
          </a:prstGeom>
        </p:spPr>
      </p:pic>
      <p:pic>
        <p:nvPicPr>
          <p:cNvPr id="9" name="Imagen 8"/>
          <p:cNvPicPr>
            <a:picLocks noChangeAspect="1"/>
          </p:cNvPicPr>
          <p:nvPr/>
        </p:nvPicPr>
        <p:blipFill rotWithShape="1">
          <a:blip r:embed="rId3"/>
          <a:srcRect t="67978" b="-1554"/>
          <a:stretch/>
        </p:blipFill>
        <p:spPr>
          <a:xfrm>
            <a:off x="1058091" y="4557540"/>
            <a:ext cx="5677277" cy="1606733"/>
          </a:xfrm>
          <a:prstGeom prst="rect">
            <a:avLst/>
          </a:prstGeom>
        </p:spPr>
      </p:pic>
      <p:sp>
        <p:nvSpPr>
          <p:cNvPr id="10" name="Rectángulo 9"/>
          <p:cNvSpPr/>
          <p:nvPr/>
        </p:nvSpPr>
        <p:spPr>
          <a:xfrm>
            <a:off x="10360433" y="6488668"/>
            <a:ext cx="1937646" cy="369332"/>
          </a:xfrm>
          <a:prstGeom prst="rect">
            <a:avLst/>
          </a:prstGeom>
        </p:spPr>
        <p:txBody>
          <a:bodyPr wrap="none">
            <a:spAutoFit/>
          </a:bodyPr>
          <a:lstStyle/>
          <a:p>
            <a:r>
              <a:rPr lang="es-AR" b="1" dirty="0">
                <a:solidFill>
                  <a:schemeClr val="bg1"/>
                </a:solidFill>
              </a:rPr>
              <a:t>Trabajo Práctico 1 </a:t>
            </a:r>
          </a:p>
        </p:txBody>
      </p:sp>
    </p:spTree>
    <p:extLst>
      <p:ext uri="{BB962C8B-B14F-4D97-AF65-F5344CB8AC3E}">
        <p14:creationId xmlns:p14="http://schemas.microsoft.com/office/powerpoint/2010/main" val="23753441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b="1" dirty="0" smtClean="0"/>
              <a:t>Trabajamos con los Ejercicios:</a:t>
            </a:r>
            <a:endParaRPr lang="es-ES" b="1" dirty="0"/>
          </a:p>
        </p:txBody>
      </p:sp>
      <p:sp>
        <p:nvSpPr>
          <p:cNvPr id="5" name="Rectángulo 4"/>
          <p:cNvSpPr/>
          <p:nvPr/>
        </p:nvSpPr>
        <p:spPr>
          <a:xfrm>
            <a:off x="4071598" y="18037"/>
            <a:ext cx="7968001" cy="7068602"/>
          </a:xfrm>
          <a:prstGeom prst="rect">
            <a:avLst/>
          </a:prstGeom>
        </p:spPr>
        <p:txBody>
          <a:bodyPr wrap="square">
            <a:spAutoFit/>
          </a:bodyPr>
          <a:lstStyle/>
          <a:p>
            <a:pPr algn="just"/>
            <a:r>
              <a:rPr lang="es-AR" sz="2000" b="1" dirty="0" smtClean="0"/>
              <a:t>3.3 </a:t>
            </a:r>
            <a:r>
              <a:rPr lang="es-AR" sz="2000" dirty="0" smtClean="0"/>
              <a:t>Un </a:t>
            </a:r>
            <a:r>
              <a:rPr lang="es-AR" sz="2000" dirty="0"/>
              <a:t>recipiente con tapa de V = 20 l contiene </a:t>
            </a:r>
            <a:r>
              <a:rPr lang="es-AR" sz="2000" dirty="0" smtClean="0"/>
              <a:t>nitrógeno </a:t>
            </a:r>
            <a:r>
              <a:rPr lang="es-AR" sz="2000" dirty="0"/>
              <a:t>(</a:t>
            </a:r>
            <a:r>
              <a:rPr lang="es-AR" sz="2000" dirty="0" smtClean="0"/>
              <a:t>Mn= 28 g/mol) </a:t>
            </a:r>
            <a:r>
              <a:rPr lang="es-AR" sz="2000" dirty="0"/>
              <a:t>a </a:t>
            </a:r>
            <a:r>
              <a:rPr lang="es-AR" sz="2000" dirty="0" smtClean="0"/>
              <a:t>10 °C y p1 </a:t>
            </a:r>
            <a:r>
              <a:rPr lang="es-AR" sz="2000" dirty="0"/>
              <a:t>= 2 atm. Se abre la tapa dejando </a:t>
            </a:r>
            <a:r>
              <a:rPr lang="es-AR" sz="2000" dirty="0" smtClean="0"/>
              <a:t>escapar 0,25 </a:t>
            </a:r>
            <a:r>
              <a:rPr lang="es-AR" sz="2000" dirty="0"/>
              <a:t>mol de </a:t>
            </a:r>
            <a:r>
              <a:rPr lang="es-AR" sz="2000" dirty="0" smtClean="0"/>
              <a:t>nitrógeno </a:t>
            </a:r>
            <a:r>
              <a:rPr lang="es-AR" sz="2000" dirty="0"/>
              <a:t>y se mide una </a:t>
            </a:r>
            <a:r>
              <a:rPr lang="es-AR" sz="2000" dirty="0" smtClean="0"/>
              <a:t>nueva presión p2 = 1,5 atm</a:t>
            </a:r>
            <a:r>
              <a:rPr lang="es-AR" sz="2000" dirty="0"/>
              <a:t>. </a:t>
            </a:r>
            <a:r>
              <a:rPr lang="es-AR" sz="2000" dirty="0" smtClean="0"/>
              <a:t>Determinar: a)Masa </a:t>
            </a:r>
            <a:r>
              <a:rPr lang="es-AR" sz="2000" dirty="0"/>
              <a:t>inicial y final del </a:t>
            </a:r>
            <a:r>
              <a:rPr lang="es-AR" sz="2000" dirty="0" smtClean="0"/>
              <a:t>nitrógeno. b) Temperatura Final. </a:t>
            </a:r>
            <a:r>
              <a:rPr lang="es-AR" sz="2000" dirty="0"/>
              <a:t>c) Si a la masa de gas que queda en el recipiente se la lleva nuevamente a </a:t>
            </a:r>
            <a:r>
              <a:rPr lang="es-AR" sz="2000" dirty="0" smtClean="0"/>
              <a:t>10 °C</a:t>
            </a:r>
            <a:r>
              <a:rPr lang="es-AR" sz="2000" dirty="0"/>
              <a:t>, ¿</a:t>
            </a:r>
            <a:r>
              <a:rPr lang="es-AR" sz="2000" dirty="0" smtClean="0"/>
              <a:t>Cuál ser</a:t>
            </a:r>
            <a:r>
              <a:rPr lang="es-AR" sz="2000" dirty="0"/>
              <a:t>á</a:t>
            </a:r>
            <a:r>
              <a:rPr lang="es-AR" sz="2000" dirty="0" smtClean="0"/>
              <a:t> </a:t>
            </a:r>
            <a:r>
              <a:rPr lang="es-AR" sz="2000" dirty="0"/>
              <a:t>el nuevo valor de la </a:t>
            </a:r>
            <a:r>
              <a:rPr lang="es-AR" sz="2000" dirty="0" smtClean="0"/>
              <a:t>presión</a:t>
            </a:r>
            <a:r>
              <a:rPr lang="es-AR" sz="2000" dirty="0"/>
              <a:t>? </a:t>
            </a:r>
            <a:endParaRPr lang="es-AR" sz="2000" dirty="0" smtClean="0"/>
          </a:p>
          <a:p>
            <a:pPr algn="just"/>
            <a:r>
              <a:rPr lang="pl-PL" sz="2000" b="1" dirty="0" smtClean="0"/>
              <a:t>R</a:t>
            </a:r>
            <a:r>
              <a:rPr lang="es-AR" sz="2000" b="1" dirty="0" smtClean="0"/>
              <a:t>:</a:t>
            </a:r>
            <a:r>
              <a:rPr lang="pl-PL" sz="2000" b="1" dirty="0" smtClean="0"/>
              <a:t> </a:t>
            </a:r>
            <a:r>
              <a:rPr lang="es-AR" sz="2000" b="1" dirty="0" smtClean="0"/>
              <a:t>a)</a:t>
            </a:r>
            <a:r>
              <a:rPr lang="pl-PL" sz="2000" b="1" dirty="0" smtClean="0"/>
              <a:t> </a:t>
            </a:r>
            <a:r>
              <a:rPr lang="pl-PL" sz="2000" b="1" dirty="0"/>
              <a:t>m</a:t>
            </a:r>
            <a:r>
              <a:rPr lang="pl-PL" sz="2000" b="1" baseline="-25000" dirty="0"/>
              <a:t>i </a:t>
            </a:r>
            <a:r>
              <a:rPr lang="pl-PL" sz="2000" b="1" dirty="0"/>
              <a:t>= </a:t>
            </a:r>
            <a:r>
              <a:rPr lang="pl-PL" sz="2000" b="1" dirty="0" smtClean="0"/>
              <a:t>48,2 g </a:t>
            </a:r>
            <a:r>
              <a:rPr lang="pl-PL" sz="2000" b="1" dirty="0"/>
              <a:t>y </a:t>
            </a:r>
            <a:r>
              <a:rPr lang="pl-PL" sz="2000" b="1" dirty="0" smtClean="0"/>
              <a:t>m</a:t>
            </a:r>
            <a:r>
              <a:rPr lang="pl-PL" sz="2000" b="1" baseline="-25000" dirty="0" smtClean="0"/>
              <a:t>f </a:t>
            </a:r>
            <a:r>
              <a:rPr lang="pl-PL" sz="2000" b="1" dirty="0" smtClean="0"/>
              <a:t>= 41,2 g</a:t>
            </a:r>
            <a:r>
              <a:rPr lang="es-AR" sz="2000" b="1" dirty="0"/>
              <a:t>; b) 248, 6 </a:t>
            </a:r>
            <a:r>
              <a:rPr lang="es-AR" sz="2000" b="1" dirty="0" smtClean="0"/>
              <a:t>K; c)1,7 atm</a:t>
            </a:r>
          </a:p>
          <a:p>
            <a:pPr algn="just"/>
            <a:endParaRPr lang="es-AR" sz="2000" b="1" dirty="0"/>
          </a:p>
          <a:p>
            <a:pPr algn="just"/>
            <a:r>
              <a:rPr lang="es-AR" sz="2000" b="1" dirty="0" smtClean="0"/>
              <a:t>3.4</a:t>
            </a:r>
            <a:r>
              <a:rPr lang="es-AR" sz="2000" dirty="0" smtClean="0"/>
              <a:t> Un </a:t>
            </a:r>
            <a:r>
              <a:rPr lang="es-AR" sz="2000" dirty="0"/>
              <a:t>recipiente cuyo volumen es de 40 l contiene </a:t>
            </a:r>
            <a:r>
              <a:rPr lang="es-AR" sz="2000" dirty="0" smtClean="0"/>
              <a:t>nitrógeno </a:t>
            </a:r>
            <a:r>
              <a:rPr lang="es-AR" sz="2000" dirty="0"/>
              <a:t>a una </a:t>
            </a:r>
            <a:r>
              <a:rPr lang="es-AR" sz="2000" dirty="0" smtClean="0"/>
              <a:t>presión </a:t>
            </a:r>
            <a:r>
              <a:rPr lang="es-AR" sz="2000" dirty="0"/>
              <a:t>de </a:t>
            </a:r>
            <a:r>
              <a:rPr lang="es-AR" sz="2000" dirty="0" smtClean="0"/>
              <a:t>1,5 kg/cm</a:t>
            </a:r>
            <a:r>
              <a:rPr lang="es-AR" sz="2000" baseline="30000" dirty="0" smtClean="0"/>
              <a:t>2</a:t>
            </a:r>
            <a:r>
              <a:rPr lang="es-AR" sz="2000" dirty="0" smtClean="0"/>
              <a:t>a una temperatura </a:t>
            </a:r>
            <a:r>
              <a:rPr lang="es-AR" sz="2000" dirty="0"/>
              <a:t>de </a:t>
            </a:r>
            <a:r>
              <a:rPr lang="es-AR" sz="2000" dirty="0" smtClean="0"/>
              <a:t>5 °C</a:t>
            </a:r>
            <a:r>
              <a:rPr lang="es-AR" sz="2000" dirty="0"/>
              <a:t>. </a:t>
            </a:r>
            <a:r>
              <a:rPr lang="es-AR" sz="2000" dirty="0" smtClean="0"/>
              <a:t>Determinar: a)¿Cuál ser</a:t>
            </a:r>
            <a:r>
              <a:rPr lang="es-AR" sz="2000" dirty="0"/>
              <a:t>á</a:t>
            </a:r>
            <a:r>
              <a:rPr lang="es-AR" sz="2000" dirty="0" smtClean="0"/>
              <a:t> </a:t>
            </a:r>
            <a:r>
              <a:rPr lang="es-AR" sz="2000" dirty="0"/>
              <a:t>la </a:t>
            </a:r>
            <a:r>
              <a:rPr lang="es-AR" sz="2000" dirty="0" smtClean="0"/>
              <a:t>presión </a:t>
            </a:r>
            <a:r>
              <a:rPr lang="es-AR" sz="2000" dirty="0"/>
              <a:t>de esta misma masa si se la pasa a un recipiente </a:t>
            </a:r>
            <a:r>
              <a:rPr lang="es-AR" sz="2000" dirty="0" smtClean="0"/>
              <a:t>cuyo volumen </a:t>
            </a:r>
            <a:r>
              <a:rPr lang="es-AR" sz="2000" dirty="0"/>
              <a:t>es de 400 l que se mantiene a </a:t>
            </a:r>
            <a:r>
              <a:rPr lang="es-AR" sz="2000" dirty="0" smtClean="0"/>
              <a:t>225 °C? </a:t>
            </a:r>
            <a:r>
              <a:rPr lang="es-AR" sz="2000" dirty="0"/>
              <a:t>b) La masa del </a:t>
            </a:r>
            <a:r>
              <a:rPr lang="es-AR" sz="2000" dirty="0" smtClean="0"/>
              <a:t>nitrógeno</a:t>
            </a:r>
            <a:r>
              <a:rPr lang="es-AR" sz="2000" dirty="0"/>
              <a:t>.</a:t>
            </a:r>
            <a:endParaRPr lang="es-AR" sz="2000" dirty="0" smtClean="0"/>
          </a:p>
          <a:p>
            <a:pPr algn="just"/>
            <a:r>
              <a:rPr lang="es-AR" sz="2000" b="1" dirty="0"/>
              <a:t>R: a) </a:t>
            </a:r>
            <a:r>
              <a:rPr lang="es-AR" sz="2000" b="1" dirty="0" smtClean="0"/>
              <a:t>0,269 </a:t>
            </a:r>
            <a:r>
              <a:rPr lang="es-AR" sz="2000" b="1" dirty="0" err="1" smtClean="0"/>
              <a:t>kgm</a:t>
            </a:r>
            <a:r>
              <a:rPr lang="es-AR" sz="2000" b="1" dirty="0" smtClean="0"/>
              <a:t>/cm</a:t>
            </a:r>
            <a:r>
              <a:rPr lang="es-AR" sz="2000" b="1" baseline="30000" dirty="0" smtClean="0"/>
              <a:t>2 </a:t>
            </a:r>
            <a:r>
              <a:rPr lang="es-AR" sz="2000" b="1" dirty="0"/>
              <a:t>  </a:t>
            </a:r>
            <a:r>
              <a:rPr lang="es-AR" sz="2000" b="1" dirty="0" smtClean="0"/>
              <a:t>b) 71,3 g</a:t>
            </a:r>
          </a:p>
          <a:p>
            <a:pPr algn="just"/>
            <a:endParaRPr lang="es-AR" sz="2000" b="1" baseline="30000" dirty="0" smtClean="0"/>
          </a:p>
          <a:p>
            <a:pPr algn="just"/>
            <a:r>
              <a:rPr lang="es-AR" sz="2000" b="1" dirty="0" smtClean="0"/>
              <a:t>3.5 </a:t>
            </a:r>
            <a:r>
              <a:rPr lang="es-AR" sz="2000" dirty="0" smtClean="0"/>
              <a:t>Un </a:t>
            </a:r>
            <a:r>
              <a:rPr lang="es-AR" sz="2000" dirty="0"/>
              <a:t>recipiente de 2 l provisto de una llave contiene </a:t>
            </a:r>
            <a:r>
              <a:rPr lang="es-AR" sz="2000" dirty="0" smtClean="0"/>
              <a:t>oxígeno </a:t>
            </a:r>
            <a:r>
              <a:rPr lang="es-AR" sz="2000" dirty="0"/>
              <a:t>(Mo = </a:t>
            </a:r>
            <a:r>
              <a:rPr lang="es-AR" sz="2000" dirty="0" smtClean="0"/>
              <a:t>28 g/mol) </a:t>
            </a:r>
            <a:r>
              <a:rPr lang="es-AR" sz="2000" dirty="0"/>
              <a:t>a 300 K y a </a:t>
            </a:r>
            <a:r>
              <a:rPr lang="es-AR" sz="2000" dirty="0" smtClean="0"/>
              <a:t>una presión </a:t>
            </a:r>
            <a:r>
              <a:rPr lang="es-AR" sz="2000" dirty="0"/>
              <a:t>de 1 atm. Se calienta el sistema hasta que alcanza una temperatura de 400 K. </a:t>
            </a:r>
            <a:r>
              <a:rPr lang="es-AR" sz="2000" dirty="0" smtClean="0"/>
              <a:t>En ese </a:t>
            </a:r>
            <a:r>
              <a:rPr lang="es-AR" sz="2000" dirty="0"/>
              <a:t>momento se abre la llave hasta que la </a:t>
            </a:r>
            <a:r>
              <a:rPr lang="es-AR" sz="2000" dirty="0" smtClean="0"/>
              <a:t>presión </a:t>
            </a:r>
            <a:r>
              <a:rPr lang="es-AR" sz="2000" dirty="0"/>
              <a:t>se estabiliza con la </a:t>
            </a:r>
            <a:r>
              <a:rPr lang="es-AR" sz="2000" dirty="0" smtClean="0"/>
              <a:t>atmosférica </a:t>
            </a:r>
            <a:r>
              <a:rPr lang="es-AR" sz="2000" dirty="0"/>
              <a:t>y luego </a:t>
            </a:r>
            <a:r>
              <a:rPr lang="es-AR" sz="2000" dirty="0" smtClean="0"/>
              <a:t>se vuelve </a:t>
            </a:r>
            <a:r>
              <a:rPr lang="es-AR" sz="2000" dirty="0"/>
              <a:t>a cerrar, </a:t>
            </a:r>
            <a:r>
              <a:rPr lang="es-AR" sz="2000" dirty="0" smtClean="0"/>
              <a:t>luego se deja </a:t>
            </a:r>
            <a:r>
              <a:rPr lang="es-AR" sz="2000" dirty="0"/>
              <a:t>enfriar </a:t>
            </a:r>
            <a:r>
              <a:rPr lang="es-AR" sz="2000" dirty="0" smtClean="0"/>
              <a:t>hasta </a:t>
            </a:r>
            <a:r>
              <a:rPr lang="es-AR" sz="2000" dirty="0"/>
              <a:t>su temperatura inicial: a) ¿</a:t>
            </a:r>
            <a:r>
              <a:rPr lang="es-AR" sz="2000" dirty="0" smtClean="0"/>
              <a:t>Cuál </a:t>
            </a:r>
            <a:r>
              <a:rPr lang="es-AR" sz="2000" dirty="0"/>
              <a:t>es la </a:t>
            </a:r>
            <a:r>
              <a:rPr lang="es-AR" sz="2000" dirty="0" smtClean="0"/>
              <a:t>presión </a:t>
            </a:r>
            <a:r>
              <a:rPr lang="es-AR" sz="2000" dirty="0"/>
              <a:t>final del </a:t>
            </a:r>
            <a:r>
              <a:rPr lang="es-AR" sz="2000" dirty="0" smtClean="0"/>
              <a:t>oxígeno </a:t>
            </a:r>
            <a:r>
              <a:rPr lang="es-AR" sz="2000" dirty="0"/>
              <a:t>del recipiente</a:t>
            </a:r>
            <a:r>
              <a:rPr lang="es-AR" sz="2000" dirty="0" smtClean="0"/>
              <a:t>? </a:t>
            </a:r>
            <a:r>
              <a:rPr lang="es-AR" sz="2000" dirty="0"/>
              <a:t>b) ¿</a:t>
            </a:r>
            <a:r>
              <a:rPr lang="es-AR" sz="2000" dirty="0" smtClean="0"/>
              <a:t>Cuántos </a:t>
            </a:r>
            <a:r>
              <a:rPr lang="es-AR" sz="2000" dirty="0"/>
              <a:t>gramos de </a:t>
            </a:r>
            <a:r>
              <a:rPr lang="es-AR" sz="2000" dirty="0" smtClean="0"/>
              <a:t>oxígeno </a:t>
            </a:r>
            <a:r>
              <a:rPr lang="es-AR" sz="2000" dirty="0"/>
              <a:t>quedaron en el recipiente y </a:t>
            </a:r>
            <a:r>
              <a:rPr lang="es-AR" sz="2000" dirty="0" smtClean="0"/>
              <a:t>cuántos había </a:t>
            </a:r>
            <a:r>
              <a:rPr lang="es-AR" sz="2000" dirty="0"/>
              <a:t>inicialmente</a:t>
            </a:r>
            <a:r>
              <a:rPr lang="es-AR" sz="2000" dirty="0" smtClean="0"/>
              <a:t>? </a:t>
            </a:r>
          </a:p>
          <a:p>
            <a:pPr algn="just"/>
            <a:r>
              <a:rPr lang="es-AR" sz="2000" b="1" dirty="0"/>
              <a:t>R: a) </a:t>
            </a:r>
            <a:r>
              <a:rPr lang="es-AR" sz="2000" b="1" dirty="0" smtClean="0"/>
              <a:t>0,75 atm  </a:t>
            </a:r>
            <a:r>
              <a:rPr lang="es-AR" sz="2000" b="1" dirty="0"/>
              <a:t>b) </a:t>
            </a:r>
            <a:r>
              <a:rPr lang="es-AR" sz="2000" b="1" dirty="0" err="1" smtClean="0"/>
              <a:t>mf</a:t>
            </a:r>
            <a:r>
              <a:rPr lang="es-AR" sz="2000" b="1" dirty="0" smtClean="0"/>
              <a:t>= 1,95 g m0=2,6 g</a:t>
            </a:r>
            <a:endParaRPr lang="es-AR" sz="2000" b="1" dirty="0"/>
          </a:p>
          <a:p>
            <a:pPr algn="just"/>
            <a:endParaRPr lang="es-AR" sz="2000" dirty="0"/>
          </a:p>
        </p:txBody>
      </p:sp>
      <p:sp>
        <p:nvSpPr>
          <p:cNvPr id="6" name="Rectángulo 5"/>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4315088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AR" b="1" dirty="0" smtClean="0"/>
              <a:t>Trabajamos con los Ejercicios:</a:t>
            </a:r>
            <a:endParaRPr lang="es-ES" b="1" dirty="0"/>
          </a:p>
        </p:txBody>
      </p:sp>
      <p:sp>
        <p:nvSpPr>
          <p:cNvPr id="5" name="Rectángulo 4"/>
          <p:cNvSpPr/>
          <p:nvPr/>
        </p:nvSpPr>
        <p:spPr>
          <a:xfrm>
            <a:off x="4071599" y="18037"/>
            <a:ext cx="7618654" cy="1815882"/>
          </a:xfrm>
          <a:prstGeom prst="rect">
            <a:avLst/>
          </a:prstGeom>
        </p:spPr>
        <p:txBody>
          <a:bodyPr wrap="square">
            <a:spAutoFit/>
          </a:bodyPr>
          <a:lstStyle/>
          <a:p>
            <a:pPr algn="just"/>
            <a:r>
              <a:rPr lang="es-AR" sz="1600" b="1" dirty="0" smtClean="0"/>
              <a:t>3.6 </a:t>
            </a:r>
            <a:r>
              <a:rPr lang="es-AR" sz="1600" dirty="0" smtClean="0"/>
              <a:t>Una burbuja de aire se eleva desde el fondo de un lago, donde la presión es de 3,5 atm y la temperatura es de 7 ºC, hasta la superficie donde la presión es de 1 atm y la temperatura 27 ºC.  Calcule cuál es la razón del tamaño , es decir el volumen de la burbuja cuando alcanza la superficie dividido el tamaño de la misma en el fondo del lago. </a:t>
            </a:r>
          </a:p>
          <a:p>
            <a:pPr algn="just"/>
            <a:r>
              <a:rPr lang="es-AR" sz="1600" b="1" dirty="0" smtClean="0"/>
              <a:t>R: 3.75 veces.</a:t>
            </a:r>
          </a:p>
          <a:p>
            <a:pPr algn="just"/>
            <a:endParaRPr lang="es-AR" sz="1600" b="1" dirty="0"/>
          </a:p>
          <a:p>
            <a:pPr algn="just"/>
            <a:endParaRPr lang="es-AR" sz="1600" dirty="0"/>
          </a:p>
        </p:txBody>
      </p:sp>
      <p:sp>
        <p:nvSpPr>
          <p:cNvPr id="6" name="Rectángulo 5"/>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7" name="Picture 2"/>
          <p:cNvPicPr>
            <a:picLocks noChangeAspect="1" noChangeArrowheads="1"/>
          </p:cNvPicPr>
          <p:nvPr/>
        </p:nvPicPr>
        <p:blipFill rotWithShape="1">
          <a:blip r:embed="rId2"/>
          <a:srcRect t="40844" r="20654"/>
          <a:stretch/>
        </p:blipFill>
        <p:spPr bwMode="auto">
          <a:xfrm>
            <a:off x="7884053" y="1462356"/>
            <a:ext cx="4307947" cy="2836006"/>
          </a:xfrm>
          <a:prstGeom prst="rect">
            <a:avLst/>
          </a:prstGeom>
          <a:noFill/>
          <a:ln w="9525">
            <a:noFill/>
            <a:miter lim="800000"/>
            <a:headEnd/>
            <a:tailEnd/>
          </a:ln>
          <a:effectLst/>
        </p:spPr>
      </p:pic>
      <p:sp>
        <p:nvSpPr>
          <p:cNvPr id="3" name="Rectángulo 2"/>
          <p:cNvSpPr/>
          <p:nvPr/>
        </p:nvSpPr>
        <p:spPr>
          <a:xfrm>
            <a:off x="4071598" y="1354921"/>
            <a:ext cx="3802966" cy="3077766"/>
          </a:xfrm>
          <a:prstGeom prst="rect">
            <a:avLst/>
          </a:prstGeom>
        </p:spPr>
        <p:txBody>
          <a:bodyPr wrap="square">
            <a:spAutoFit/>
          </a:bodyPr>
          <a:lstStyle/>
          <a:p>
            <a:pPr algn="just"/>
            <a:r>
              <a:rPr lang="es-AR" sz="1600" b="1" dirty="0"/>
              <a:t>18.2 </a:t>
            </a:r>
            <a:r>
              <a:rPr lang="es-AR" sz="1600" dirty="0"/>
              <a:t>En un motor de automóvil, una mezcla de aire y gasolina se comprime en los cilindros antes de encenderse. Un motor representativo tiene una razón de compresión de 9 a 1: esto implica que el gas en los cilindros se comprime a </a:t>
            </a:r>
            <a:r>
              <a:rPr lang="es-AR" sz="1600" dirty="0" smtClean="0"/>
              <a:t>1/9</a:t>
            </a:r>
            <a:r>
              <a:rPr lang="es-AR" sz="1600" dirty="0"/>
              <a:t>. de su volumen original. La presión inicial es de 1,00 atm y la temperatura inicial es de 27 °C. La presión después de la compresión es de 21,7 atm; calcule la temperatura del gas comprimido.</a:t>
            </a:r>
          </a:p>
          <a:p>
            <a:pPr algn="just"/>
            <a:r>
              <a:rPr lang="es-AR" sz="1600" b="1" dirty="0"/>
              <a:t>R: 723 K = 450 °C  </a:t>
            </a:r>
          </a:p>
        </p:txBody>
      </p:sp>
      <p:sp>
        <p:nvSpPr>
          <p:cNvPr id="4" name="Rectángulo 3"/>
          <p:cNvSpPr/>
          <p:nvPr/>
        </p:nvSpPr>
        <p:spPr>
          <a:xfrm>
            <a:off x="4071598" y="4586627"/>
            <a:ext cx="7758833" cy="1815882"/>
          </a:xfrm>
          <a:prstGeom prst="rect">
            <a:avLst/>
          </a:prstGeom>
        </p:spPr>
        <p:txBody>
          <a:bodyPr wrap="square">
            <a:spAutoFit/>
          </a:bodyPr>
          <a:lstStyle/>
          <a:p>
            <a:pPr algn="just"/>
            <a:r>
              <a:rPr lang="es-AR" sz="1600" b="1" dirty="0" smtClean="0"/>
              <a:t>18.3 </a:t>
            </a:r>
            <a:r>
              <a:rPr lang="es-AR" sz="1600" dirty="0" smtClean="0"/>
              <a:t>Un </a:t>
            </a:r>
            <a:r>
              <a:rPr lang="es-AR" sz="1600" dirty="0"/>
              <a:t>tanque de buceo común tiene un volumen de </a:t>
            </a:r>
            <a:r>
              <a:rPr lang="es-AR" sz="1600" dirty="0" smtClean="0"/>
              <a:t>11,0 </a:t>
            </a:r>
            <a:r>
              <a:rPr lang="es-AR" sz="1600" dirty="0"/>
              <a:t>L y una </a:t>
            </a:r>
            <a:r>
              <a:rPr lang="es-AR" sz="1600" dirty="0" smtClean="0"/>
              <a:t>presión manométrica</a:t>
            </a:r>
            <a:r>
              <a:rPr lang="es-AR" sz="1600" dirty="0"/>
              <a:t>, cuando está lleno, de 2.10 </a:t>
            </a:r>
            <a:r>
              <a:rPr lang="es-AR" sz="1600" dirty="0" smtClean="0"/>
              <a:t>3107 </a:t>
            </a:r>
            <a:r>
              <a:rPr lang="es-AR" sz="1600" dirty="0" err="1" smtClean="0"/>
              <a:t>Pa</a:t>
            </a:r>
            <a:r>
              <a:rPr lang="es-AR" sz="1600" dirty="0"/>
              <a:t>. El tanque “</a:t>
            </a:r>
            <a:r>
              <a:rPr lang="es-AR" sz="1600" dirty="0" smtClean="0"/>
              <a:t>vacío” contiene </a:t>
            </a:r>
            <a:r>
              <a:rPr lang="es-AR" sz="1600" dirty="0"/>
              <a:t>11.0 L de aire a 21 °C y 1 </a:t>
            </a:r>
            <a:r>
              <a:rPr lang="es-AR" sz="1600" dirty="0" smtClean="0"/>
              <a:t>atm. </a:t>
            </a:r>
            <a:r>
              <a:rPr lang="es-AR" sz="1600" dirty="0"/>
              <a:t>Cuando </a:t>
            </a:r>
            <a:r>
              <a:rPr lang="es-AR" sz="1600" dirty="0" smtClean="0"/>
              <a:t>el tanque </a:t>
            </a:r>
            <a:r>
              <a:rPr lang="es-AR" sz="1600" dirty="0"/>
              <a:t>se llena con aire caliente de </a:t>
            </a:r>
            <a:r>
              <a:rPr lang="es-AR" sz="1600" dirty="0" smtClean="0"/>
              <a:t>un compresor, </a:t>
            </a:r>
            <a:r>
              <a:rPr lang="es-AR" sz="1600" dirty="0"/>
              <a:t>la temperatura </a:t>
            </a:r>
            <a:r>
              <a:rPr lang="es-AR" sz="1600" dirty="0" smtClean="0"/>
              <a:t>es de </a:t>
            </a:r>
            <a:r>
              <a:rPr lang="es-AR" sz="1600" dirty="0"/>
              <a:t>42 °C y la presión manométrica es de </a:t>
            </a:r>
            <a:r>
              <a:rPr lang="es-AR" sz="1600" dirty="0" smtClean="0"/>
              <a:t>2,1x10</a:t>
            </a:r>
            <a:r>
              <a:rPr lang="es-AR" sz="1600" baseline="30000" dirty="0" smtClean="0"/>
              <a:t>7</a:t>
            </a:r>
            <a:r>
              <a:rPr lang="es-AR" sz="1600" dirty="0" smtClean="0"/>
              <a:t> </a:t>
            </a:r>
            <a:r>
              <a:rPr lang="es-AR" sz="1600" dirty="0" err="1" smtClean="0"/>
              <a:t>Pa</a:t>
            </a:r>
            <a:r>
              <a:rPr lang="es-AR" sz="1600" dirty="0"/>
              <a:t>. ¿Qué masa </a:t>
            </a:r>
            <a:r>
              <a:rPr lang="es-AR" sz="1600" dirty="0" smtClean="0"/>
              <a:t>de aire </a:t>
            </a:r>
            <a:r>
              <a:rPr lang="es-AR" sz="1600" dirty="0"/>
              <a:t>se agregó? </a:t>
            </a:r>
            <a:endParaRPr lang="es-AR" sz="1600" dirty="0" smtClean="0"/>
          </a:p>
          <a:p>
            <a:pPr algn="just"/>
            <a:r>
              <a:rPr lang="es-AR" sz="1600" dirty="0" smtClean="0"/>
              <a:t>(</a:t>
            </a:r>
            <a:r>
              <a:rPr lang="es-AR" sz="1600" dirty="0"/>
              <a:t>El aire es una mezcla de gases: aproximadamente </a:t>
            </a:r>
            <a:r>
              <a:rPr lang="es-AR" sz="1600" dirty="0" smtClean="0"/>
              <a:t>78% de </a:t>
            </a:r>
            <a:r>
              <a:rPr lang="es-AR" sz="1600" dirty="0"/>
              <a:t>nitrógeno, 21% de oxígeno y 1% de otros gases; su masa molar </a:t>
            </a:r>
            <a:r>
              <a:rPr lang="es-AR" sz="1600" dirty="0" smtClean="0"/>
              <a:t>media </a:t>
            </a:r>
            <a:r>
              <a:rPr lang="es-AR" sz="1600" dirty="0"/>
              <a:t>es de 28.8 g&gt;mol 528.8 </a:t>
            </a:r>
            <a:r>
              <a:rPr lang="es-AR" sz="1600" dirty="0" smtClean="0"/>
              <a:t>31023 kg&gt;mol.)</a:t>
            </a:r>
          </a:p>
          <a:p>
            <a:pPr algn="just"/>
            <a:r>
              <a:rPr lang="es-AR" sz="1600" b="1" dirty="0"/>
              <a:t>R: </a:t>
            </a:r>
            <a:r>
              <a:rPr lang="es-AR" sz="1600" b="1" dirty="0" smtClean="0"/>
              <a:t>2,54 </a:t>
            </a:r>
            <a:r>
              <a:rPr lang="es-AR" sz="1600" b="1" dirty="0"/>
              <a:t>kg</a:t>
            </a:r>
          </a:p>
        </p:txBody>
      </p:sp>
    </p:spTree>
    <p:extLst>
      <p:ext uri="{BB962C8B-B14F-4D97-AF65-F5344CB8AC3E}">
        <p14:creationId xmlns:p14="http://schemas.microsoft.com/office/powerpoint/2010/main" val="4315088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1546" y="0"/>
            <a:ext cx="3200400" cy="2286000"/>
          </a:xfrm>
        </p:spPr>
        <p:txBody>
          <a:bodyPr>
            <a:normAutofit/>
          </a:bodyPr>
          <a:lstStyle/>
          <a:p>
            <a:r>
              <a:rPr lang="es-AR" b="1" dirty="0" smtClean="0"/>
              <a:t>Sigue el Baile…..</a:t>
            </a:r>
            <a:endParaRPr lang="es-ES" b="1" dirty="0"/>
          </a:p>
        </p:txBody>
      </p:sp>
      <p:sp>
        <p:nvSpPr>
          <p:cNvPr id="6" name="Rectángulo 5"/>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3" name="Rectángulo 2"/>
          <p:cNvSpPr/>
          <p:nvPr/>
        </p:nvSpPr>
        <p:spPr>
          <a:xfrm>
            <a:off x="4187483" y="168209"/>
            <a:ext cx="7910570" cy="5509200"/>
          </a:xfrm>
          <a:prstGeom prst="rect">
            <a:avLst/>
          </a:prstGeom>
        </p:spPr>
        <p:txBody>
          <a:bodyPr wrap="square">
            <a:spAutoFit/>
          </a:bodyPr>
          <a:lstStyle/>
          <a:p>
            <a:pPr algn="just"/>
            <a:r>
              <a:rPr lang="es-AR" sz="1600" b="1" dirty="0" smtClean="0"/>
              <a:t>18.1</a:t>
            </a:r>
            <a:r>
              <a:rPr lang="es-AR" sz="1600" dirty="0" smtClean="0"/>
              <a:t> </a:t>
            </a:r>
            <a:r>
              <a:rPr lang="es-AR" sz="1600" dirty="0"/>
              <a:t>Un tanque de </a:t>
            </a:r>
            <a:r>
              <a:rPr lang="es-AR" sz="1600" dirty="0" smtClean="0"/>
              <a:t>20 </a:t>
            </a:r>
            <a:r>
              <a:rPr lang="es-AR" sz="1600" dirty="0"/>
              <a:t>L contiene </a:t>
            </a:r>
            <a:r>
              <a:rPr lang="es-AR" sz="1600" dirty="0" smtClean="0"/>
              <a:t>0,225 </a:t>
            </a:r>
            <a:r>
              <a:rPr lang="es-AR" sz="1600" dirty="0"/>
              <a:t>kg de helio a </a:t>
            </a:r>
            <a:r>
              <a:rPr lang="es-AR" sz="1600" dirty="0" smtClean="0"/>
              <a:t>180 </a:t>
            </a:r>
            <a:r>
              <a:rPr lang="es-AR" sz="1600" dirty="0"/>
              <a:t>°C. La masa molar del helio es de 4.00 g&gt;mol. a) ¿Cuántos moles de helio hay </a:t>
            </a:r>
            <a:r>
              <a:rPr lang="es-AR" sz="1600" dirty="0" smtClean="0"/>
              <a:t>en el </a:t>
            </a:r>
            <a:r>
              <a:rPr lang="es-AR" sz="1600" dirty="0"/>
              <a:t>tanque? b) Calcule la presión en el tanque en </a:t>
            </a:r>
            <a:r>
              <a:rPr lang="es-AR" sz="1600" dirty="0" err="1"/>
              <a:t>Pa</a:t>
            </a:r>
            <a:r>
              <a:rPr lang="es-AR" sz="1600" dirty="0"/>
              <a:t> y atm</a:t>
            </a:r>
            <a:r>
              <a:rPr lang="es-AR" sz="1600" dirty="0" smtClean="0"/>
              <a:t>. </a:t>
            </a:r>
          </a:p>
          <a:p>
            <a:pPr algn="just"/>
            <a:r>
              <a:rPr lang="es-AR" sz="1600" b="1" dirty="0" smtClean="0"/>
              <a:t>R: a)56,2 mol b)67,1 atm</a:t>
            </a:r>
          </a:p>
          <a:p>
            <a:pPr algn="just"/>
            <a:endParaRPr lang="es-AR" sz="1600" dirty="0"/>
          </a:p>
          <a:p>
            <a:pPr algn="just"/>
            <a:r>
              <a:rPr lang="es-AR" sz="1600" b="1" dirty="0" smtClean="0"/>
              <a:t>18.2 </a:t>
            </a:r>
            <a:r>
              <a:rPr lang="es-AR" sz="1600" dirty="0" smtClean="0"/>
              <a:t> </a:t>
            </a:r>
            <a:r>
              <a:rPr lang="es-AR" sz="1600" dirty="0"/>
              <a:t>Helio gaseoso con un volumen de 2.60 L, a 1.30 atm de presión </a:t>
            </a:r>
            <a:r>
              <a:rPr lang="es-AR" sz="1600" dirty="0" smtClean="0"/>
              <a:t>y una </a:t>
            </a:r>
            <a:r>
              <a:rPr lang="es-AR" sz="1600" dirty="0"/>
              <a:t>temperatura de 41.0 °C, se calienta hasta duplicar la presión y </a:t>
            </a:r>
            <a:r>
              <a:rPr lang="es-AR" sz="1600" dirty="0" smtClean="0"/>
              <a:t>el volumen</a:t>
            </a:r>
            <a:r>
              <a:rPr lang="es-AR" sz="1600" dirty="0"/>
              <a:t>. a) Calcule la temperatura final. b) ¿Cuántos gramos de </a:t>
            </a:r>
            <a:r>
              <a:rPr lang="es-AR" sz="1600" dirty="0" smtClean="0"/>
              <a:t>helio hay</a:t>
            </a:r>
            <a:r>
              <a:rPr lang="es-AR" sz="1600" dirty="0"/>
              <a:t>? La masa molar del helio es de </a:t>
            </a:r>
            <a:r>
              <a:rPr lang="es-AR" sz="1600" dirty="0" smtClean="0"/>
              <a:t>4.00 g&gt;mol.</a:t>
            </a:r>
          </a:p>
          <a:p>
            <a:pPr algn="just"/>
            <a:r>
              <a:rPr lang="es-AR" sz="1600" b="1" dirty="0"/>
              <a:t>R: </a:t>
            </a:r>
            <a:r>
              <a:rPr lang="es-AR" sz="1600" b="1" dirty="0" smtClean="0"/>
              <a:t>a)983 °C b) 0,524 g</a:t>
            </a:r>
            <a:endParaRPr lang="es-AR" sz="1600" b="1" dirty="0"/>
          </a:p>
          <a:p>
            <a:pPr algn="just"/>
            <a:endParaRPr lang="es-AR" sz="1600" dirty="0"/>
          </a:p>
          <a:p>
            <a:pPr algn="just"/>
            <a:r>
              <a:rPr lang="es-AR" sz="1600" b="1" dirty="0" smtClean="0"/>
              <a:t>18.3</a:t>
            </a:r>
            <a:r>
              <a:rPr lang="es-AR" sz="1600" dirty="0" smtClean="0"/>
              <a:t> </a:t>
            </a:r>
            <a:r>
              <a:rPr lang="es-AR" sz="1600" dirty="0"/>
              <a:t>Un tanque cilíndrico tiene un pistón ajustado que permite cambiar el volumen del tanque. El tanque contiene originalmente </a:t>
            </a:r>
            <a:r>
              <a:rPr lang="es-AR" sz="1600" dirty="0" smtClean="0"/>
              <a:t>0,110 m</a:t>
            </a:r>
            <a:r>
              <a:rPr lang="es-AR" sz="1600" baseline="30000" dirty="0" smtClean="0"/>
              <a:t>3 </a:t>
            </a:r>
            <a:r>
              <a:rPr lang="es-AR" sz="1600" dirty="0" smtClean="0"/>
              <a:t>de </a:t>
            </a:r>
            <a:r>
              <a:rPr lang="es-AR" sz="1600" dirty="0"/>
              <a:t>aire </a:t>
            </a:r>
            <a:r>
              <a:rPr lang="es-AR" sz="1600" dirty="0" smtClean="0"/>
              <a:t>a </a:t>
            </a:r>
            <a:r>
              <a:rPr lang="es-AR" sz="1600" dirty="0"/>
              <a:t>3.40 atm de presión. Se tira lentamente del pistón hasta aumentar el volumen del aire a 0.390 </a:t>
            </a:r>
            <a:r>
              <a:rPr lang="es-AR" sz="1600" dirty="0" smtClean="0"/>
              <a:t>m</a:t>
            </a:r>
            <a:r>
              <a:rPr lang="es-AR" sz="1600" baseline="30000" dirty="0" smtClean="0"/>
              <a:t>3</a:t>
            </a:r>
            <a:r>
              <a:rPr lang="es-AR" sz="1600" dirty="0" smtClean="0"/>
              <a:t>. </a:t>
            </a:r>
            <a:r>
              <a:rPr lang="es-AR" sz="1600" dirty="0"/>
              <a:t>Si </a:t>
            </a:r>
            <a:r>
              <a:rPr lang="es-AR" sz="1600" dirty="0" smtClean="0"/>
              <a:t>la temperatura permanece constante</a:t>
            </a:r>
            <a:r>
              <a:rPr lang="es-AR" sz="1600" dirty="0"/>
              <a:t>, ¿qué valor final tiene la presión</a:t>
            </a:r>
            <a:r>
              <a:rPr lang="es-AR" sz="1600" dirty="0" smtClean="0"/>
              <a:t>?</a:t>
            </a:r>
          </a:p>
          <a:p>
            <a:pPr algn="just"/>
            <a:r>
              <a:rPr lang="es-AR" sz="1600" b="1" dirty="0"/>
              <a:t>R</a:t>
            </a:r>
            <a:r>
              <a:rPr lang="es-AR" sz="1600" b="1" dirty="0" smtClean="0"/>
              <a:t>: 0.959 </a:t>
            </a:r>
            <a:r>
              <a:rPr lang="es-AR" sz="1600" b="1" dirty="0"/>
              <a:t>atm</a:t>
            </a:r>
            <a:endParaRPr lang="es-AR" sz="1600" b="1" dirty="0" smtClean="0"/>
          </a:p>
          <a:p>
            <a:pPr algn="just"/>
            <a:endParaRPr lang="es-AR" sz="1600" dirty="0"/>
          </a:p>
          <a:p>
            <a:pPr algn="just"/>
            <a:r>
              <a:rPr lang="es-AR" sz="1600" b="1" dirty="0" smtClean="0"/>
              <a:t>18.4 </a:t>
            </a:r>
            <a:r>
              <a:rPr lang="es-AR" sz="1600" dirty="0" smtClean="0"/>
              <a:t>Un </a:t>
            </a:r>
            <a:r>
              <a:rPr lang="es-AR" sz="1600" dirty="0"/>
              <a:t>tanque de 3.00 L contiene aire a 3.00 atm y 20.0 °C. El </a:t>
            </a:r>
            <a:r>
              <a:rPr lang="es-AR" sz="1600" dirty="0" smtClean="0"/>
              <a:t>tanque se </a:t>
            </a:r>
            <a:r>
              <a:rPr lang="es-AR" sz="1600" dirty="0"/>
              <a:t>sella y enfría hasta que la presión es de 1.00 atm. a) ¿Qué temperatura tiene ahora el gas en grados Celsius? Suponga que el volumen </a:t>
            </a:r>
            <a:r>
              <a:rPr lang="es-AR" sz="1600" dirty="0" smtClean="0"/>
              <a:t>del tanque </a:t>
            </a:r>
            <a:r>
              <a:rPr lang="es-AR" sz="1600" dirty="0"/>
              <a:t>es constante. b) Si la temperatura se mantiene en el valor determinado en el inciso a) y el gas se comprime, ¿qué volumen </a:t>
            </a:r>
            <a:r>
              <a:rPr lang="es-AR" sz="1600" dirty="0" smtClean="0"/>
              <a:t>tendrá cuando </a:t>
            </a:r>
            <a:r>
              <a:rPr lang="es-AR" sz="1600" dirty="0"/>
              <a:t>la presión vuelva a ser de 3.00 atm</a:t>
            </a:r>
            <a:r>
              <a:rPr lang="es-AR" sz="1600" dirty="0" smtClean="0"/>
              <a:t>?</a:t>
            </a:r>
          </a:p>
          <a:p>
            <a:pPr algn="just"/>
            <a:r>
              <a:rPr lang="es-AR" sz="1600" b="1" dirty="0"/>
              <a:t>R: a) </a:t>
            </a:r>
            <a:r>
              <a:rPr lang="es-AR" sz="1600" b="1" dirty="0" smtClean="0"/>
              <a:t>-175 °C b) 1,00 L</a:t>
            </a:r>
            <a:endParaRPr lang="es-AR" sz="1600" b="1" dirty="0"/>
          </a:p>
        </p:txBody>
      </p:sp>
    </p:spTree>
    <p:extLst>
      <p:ext uri="{BB962C8B-B14F-4D97-AF65-F5344CB8AC3E}">
        <p14:creationId xmlns:p14="http://schemas.microsoft.com/office/powerpoint/2010/main" val="4315088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8537" y="1575019"/>
            <a:ext cx="4023061" cy="2286000"/>
          </a:xfrm>
        </p:spPr>
        <p:txBody>
          <a:bodyPr>
            <a:normAutofit/>
          </a:bodyPr>
          <a:lstStyle/>
          <a:p>
            <a:r>
              <a:rPr lang="es-AR" b="1" dirty="0" smtClean="0"/>
              <a:t>TIPOS DE PROCESOS</a:t>
            </a:r>
            <a:br>
              <a:rPr lang="es-AR" b="1" dirty="0" smtClean="0"/>
            </a:br>
            <a:r>
              <a:rPr lang="es-AR" b="1" dirty="0" smtClean="0"/>
              <a:t/>
            </a:r>
            <a:br>
              <a:rPr lang="es-AR" b="1" dirty="0" smtClean="0"/>
            </a:br>
            <a:r>
              <a:rPr lang="es-AR" b="1" dirty="0" smtClean="0"/>
              <a:t>GRÁFICA PV</a:t>
            </a:r>
            <a:endParaRPr lang="es-ES" b="1" dirty="0"/>
          </a:p>
        </p:txBody>
      </p:sp>
      <p:pic>
        <p:nvPicPr>
          <p:cNvPr id="4" name="Imagen 3"/>
          <p:cNvPicPr>
            <a:picLocks noChangeAspect="1"/>
          </p:cNvPicPr>
          <p:nvPr/>
        </p:nvPicPr>
        <p:blipFill>
          <a:blip r:embed="rId2"/>
          <a:stretch>
            <a:fillRect/>
          </a:stretch>
        </p:blipFill>
        <p:spPr>
          <a:xfrm>
            <a:off x="4109698" y="0"/>
            <a:ext cx="8341282" cy="6858000"/>
          </a:xfrm>
          <a:prstGeom prst="rect">
            <a:avLst/>
          </a:prstGeom>
        </p:spPr>
      </p:pic>
      <p:sp>
        <p:nvSpPr>
          <p:cNvPr id="6" name="Rectángulo 5"/>
          <p:cNvSpPr/>
          <p:nvPr/>
        </p:nvSpPr>
        <p:spPr>
          <a:xfrm>
            <a:off x="10213306" y="6444552"/>
            <a:ext cx="1884747" cy="369332"/>
          </a:xfrm>
          <a:prstGeom prst="rect">
            <a:avLst/>
          </a:prstGeom>
        </p:spPr>
        <p:txBody>
          <a:bodyPr wrap="none">
            <a:spAutoFit/>
          </a:bodyPr>
          <a:lstStyle/>
          <a:p>
            <a:r>
              <a:rPr lang="es-AR" b="1" dirty="0"/>
              <a:t>Trabajo Práctico 3</a:t>
            </a:r>
            <a:endParaRPr lang="es-AR" dirty="0"/>
          </a:p>
        </p:txBody>
      </p:sp>
      <p:pic>
        <p:nvPicPr>
          <p:cNvPr id="11266" name="Picture 2" descr="https://i.imgur.com/bVM2Ktb.gif"/>
          <p:cNvPicPr>
            <a:picLocks noChangeAspect="1" noChangeArrowheads="1" noCrop="1"/>
          </p:cNvPicPr>
          <p:nvPr/>
        </p:nvPicPr>
        <p:blipFill>
          <a:blip r:embed="rId3"/>
          <a:srcRect/>
          <a:stretch>
            <a:fillRect/>
          </a:stretch>
        </p:blipFill>
        <p:spPr bwMode="auto">
          <a:xfrm>
            <a:off x="2517775" y="3105150"/>
            <a:ext cx="952500" cy="714375"/>
          </a:xfrm>
          <a:prstGeom prst="rect">
            <a:avLst/>
          </a:prstGeom>
          <a:noFill/>
        </p:spPr>
      </p:pic>
    </p:spTree>
    <p:extLst>
      <p:ext uri="{BB962C8B-B14F-4D97-AF65-F5344CB8AC3E}">
        <p14:creationId xmlns:p14="http://schemas.microsoft.com/office/powerpoint/2010/main" val="20162838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779644" y="-326445"/>
            <a:ext cx="6132719"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 de volumen</a:t>
            </a:r>
          </a:p>
        </p:txBody>
      </p:sp>
      <mc:AlternateContent xmlns:mc="http://schemas.openxmlformats.org/markup-compatibility/2006" xmlns:a14="http://schemas.microsoft.com/office/drawing/2010/main">
        <mc:Choice Requires="a14">
          <p:sp>
            <p:nvSpPr>
              <p:cNvPr id="20" name="Rectángulo 19"/>
              <p:cNvSpPr/>
              <p:nvPr/>
            </p:nvSpPr>
            <p:spPr>
              <a:xfrm>
                <a:off x="2889681" y="1018794"/>
                <a:ext cx="5912644" cy="584775"/>
              </a:xfrm>
              <a:prstGeom prst="rect">
                <a:avLst/>
              </a:prstGeom>
              <a:noFill/>
            </p:spPr>
            <p:txBody>
              <a:bodyPr wrap="none" lIns="91440" tIns="45720" rIns="91440" bIns="45720">
                <a:spAutoFit/>
              </a:bodyPr>
              <a:lstStyle/>
              <a:p>
                <a:pPr algn="ctr"/>
                <a:r>
                  <a:rPr lang="es-ES" sz="3200" dirty="0">
                    <a:ln w="0"/>
                  </a:rPr>
                  <a:t>Transformación Isobárica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P=CTE</a:t>
                </a:r>
              </a:p>
            </p:txBody>
          </p:sp>
        </mc:Choice>
        <mc:Fallback xmlns="">
          <p:sp>
            <p:nvSpPr>
              <p:cNvPr id="20" name="Rectángulo 19"/>
              <p:cNvSpPr>
                <a:spLocks noRot="1" noChangeAspect="1" noMove="1" noResize="1" noEditPoints="1" noAdjustHandles="1" noChangeArrowheads="1" noChangeShapeType="1" noTextEdit="1"/>
              </p:cNvSpPr>
              <p:nvPr/>
            </p:nvSpPr>
            <p:spPr>
              <a:xfrm>
                <a:off x="2889681" y="1018794"/>
                <a:ext cx="5912644" cy="584775"/>
              </a:xfrm>
              <a:prstGeom prst="rect">
                <a:avLst/>
              </a:prstGeom>
              <a:blipFill rotWithShape="0">
                <a:blip r:embed="rId2"/>
                <a:stretch>
                  <a:fillRect l="-2268" t="-12500" r="-2371" b="-34375"/>
                </a:stretch>
              </a:blipFill>
            </p:spPr>
            <p:txBody>
              <a:bodyPr/>
              <a:lstStyle/>
              <a:p>
                <a:r>
                  <a:rPr lang="es-AR">
                    <a:noFill/>
                  </a:rPr>
                  <a:t> </a:t>
                </a:r>
              </a:p>
            </p:txBody>
          </p:sp>
        </mc:Fallback>
      </mc:AlternateContent>
      <p:sp>
        <p:nvSpPr>
          <p:cNvPr id="10" name="Rectángulo 9"/>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9218" name="AutoShape 2"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9220" name="AutoShape 4"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9222" name="AutoShape 6"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9224" name="AutoShape 8"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9232" name="Picture 16" descr="C:\Users\Guille\Desktop\isobara.gif"/>
          <p:cNvPicPr>
            <a:picLocks noChangeAspect="1" noChangeArrowheads="1" noCrop="1"/>
          </p:cNvPicPr>
          <p:nvPr/>
        </p:nvPicPr>
        <p:blipFill>
          <a:blip r:embed="rId3"/>
          <a:srcRect/>
          <a:stretch>
            <a:fillRect/>
          </a:stretch>
        </p:blipFill>
        <p:spPr bwMode="auto">
          <a:xfrm>
            <a:off x="1657350" y="1838325"/>
            <a:ext cx="7757528" cy="4219576"/>
          </a:xfrm>
          <a:prstGeom prst="rect">
            <a:avLst/>
          </a:prstGeom>
          <a:noFill/>
        </p:spPr>
      </p:pic>
    </p:spTree>
    <p:extLst>
      <p:ext uri="{BB962C8B-B14F-4D97-AF65-F5344CB8AC3E}">
        <p14:creationId xmlns:p14="http://schemas.microsoft.com/office/powerpoint/2010/main" val="428743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779644" y="-326445"/>
            <a:ext cx="6132719"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 de volumen</a:t>
            </a:r>
          </a:p>
        </p:txBody>
      </p:sp>
      <p:grpSp>
        <p:nvGrpSpPr>
          <p:cNvPr id="3" name="Grupo 22"/>
          <p:cNvGrpSpPr/>
          <p:nvPr/>
        </p:nvGrpSpPr>
        <p:grpSpPr>
          <a:xfrm>
            <a:off x="2452115" y="2097928"/>
            <a:ext cx="2583180" cy="1487180"/>
            <a:chOff x="799778" y="2563149"/>
            <a:chExt cx="2583180" cy="1487180"/>
          </a:xfrm>
        </p:grpSpPr>
        <p:sp>
          <p:nvSpPr>
            <p:cNvPr id="22" name="Rectángulo redondeado 21"/>
            <p:cNvSpPr/>
            <p:nvPr/>
          </p:nvSpPr>
          <p:spPr>
            <a:xfrm>
              <a:off x="799778" y="2563149"/>
              <a:ext cx="2583180" cy="148718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Imagen 15"/>
            <p:cNvPicPr>
              <a:picLocks noChangeAspect="1"/>
            </p:cNvPicPr>
            <p:nvPr/>
          </p:nvPicPr>
          <p:blipFill>
            <a:blip r:embed="rId2"/>
            <a:stretch>
              <a:fillRect/>
            </a:stretch>
          </p:blipFill>
          <p:spPr>
            <a:xfrm>
              <a:off x="982658" y="2704757"/>
              <a:ext cx="2217419" cy="1236564"/>
            </a:xfrm>
            <a:prstGeom prst="rect">
              <a:avLst/>
            </a:prstGeom>
          </p:spPr>
        </p:pic>
      </p:grpSp>
      <p:pic>
        <p:nvPicPr>
          <p:cNvPr id="17" name="Imagen 16"/>
          <p:cNvPicPr>
            <a:picLocks noChangeAspect="1"/>
          </p:cNvPicPr>
          <p:nvPr/>
        </p:nvPicPr>
        <p:blipFill rotWithShape="1">
          <a:blip r:embed="rId3"/>
          <a:srcRect l="65480" t="7757" r="4103" b="9235"/>
          <a:stretch/>
        </p:blipFill>
        <p:spPr>
          <a:xfrm>
            <a:off x="6101604" y="2048454"/>
            <a:ext cx="4111702" cy="3817954"/>
          </a:xfrm>
          <a:prstGeom prst="rect">
            <a:avLst/>
          </a:prstGeom>
        </p:spPr>
      </p:pic>
      <mc:AlternateContent xmlns:mc="http://schemas.openxmlformats.org/markup-compatibility/2006" xmlns:a14="http://schemas.microsoft.com/office/drawing/2010/main">
        <mc:Choice Requires="a14">
          <p:sp>
            <p:nvSpPr>
              <p:cNvPr id="20" name="Rectángulo 19"/>
              <p:cNvSpPr/>
              <p:nvPr/>
            </p:nvSpPr>
            <p:spPr>
              <a:xfrm>
                <a:off x="2889681" y="1018794"/>
                <a:ext cx="5912644" cy="584775"/>
              </a:xfrm>
              <a:prstGeom prst="rect">
                <a:avLst/>
              </a:prstGeom>
              <a:noFill/>
            </p:spPr>
            <p:txBody>
              <a:bodyPr wrap="none" lIns="91440" tIns="45720" rIns="91440" bIns="45720">
                <a:spAutoFit/>
              </a:bodyPr>
              <a:lstStyle/>
              <a:p>
                <a:pPr algn="ctr"/>
                <a:r>
                  <a:rPr lang="es-ES" sz="3200" dirty="0">
                    <a:ln w="0"/>
                  </a:rPr>
                  <a:t>Transformación Isobárica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P=CTE</a:t>
                </a:r>
              </a:p>
            </p:txBody>
          </p:sp>
        </mc:Choice>
        <mc:Fallback xmlns="">
          <p:sp>
            <p:nvSpPr>
              <p:cNvPr id="20" name="Rectángulo 19"/>
              <p:cNvSpPr>
                <a:spLocks noRot="1" noChangeAspect="1" noMove="1" noResize="1" noEditPoints="1" noAdjustHandles="1" noChangeArrowheads="1" noChangeShapeType="1" noTextEdit="1"/>
              </p:cNvSpPr>
              <p:nvPr/>
            </p:nvSpPr>
            <p:spPr>
              <a:xfrm>
                <a:off x="2889681" y="1018794"/>
                <a:ext cx="5912644" cy="584775"/>
              </a:xfrm>
              <a:prstGeom prst="rect">
                <a:avLst/>
              </a:prstGeom>
              <a:blipFill rotWithShape="0">
                <a:blip r:embed="rId4"/>
                <a:stretch>
                  <a:fillRect l="-2268" t="-12500" r="-2371" b="-34375"/>
                </a:stretch>
              </a:blipFill>
            </p:spPr>
            <p:txBody>
              <a:bodyPr/>
              <a:lstStyle/>
              <a:p>
                <a:r>
                  <a:rPr lang="es-AR">
                    <a:noFill/>
                  </a:rPr>
                  <a:t> </a:t>
                </a:r>
              </a:p>
            </p:txBody>
          </p:sp>
        </mc:Fallback>
      </mc:AlternateContent>
      <p:sp>
        <p:nvSpPr>
          <p:cNvPr id="25" name="Rectángulo redondeado 24"/>
          <p:cNvSpPr/>
          <p:nvPr/>
        </p:nvSpPr>
        <p:spPr>
          <a:xfrm>
            <a:off x="1968903" y="3957431"/>
            <a:ext cx="3695364" cy="1292351"/>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Imagen 1"/>
          <p:cNvPicPr>
            <a:picLocks noChangeAspect="1"/>
          </p:cNvPicPr>
          <p:nvPr/>
        </p:nvPicPr>
        <p:blipFill>
          <a:blip r:embed="rId5"/>
          <a:stretch>
            <a:fillRect/>
          </a:stretch>
        </p:blipFill>
        <p:spPr>
          <a:xfrm>
            <a:off x="2242363" y="4088687"/>
            <a:ext cx="3310851" cy="1054016"/>
          </a:xfrm>
          <a:prstGeom prst="rect">
            <a:avLst/>
          </a:prstGeom>
        </p:spPr>
      </p:pic>
      <p:sp>
        <p:nvSpPr>
          <p:cNvPr id="10" name="Rectángulo 9"/>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428743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par>
                                <p:cTn id="21" presetID="2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457920" y="-446464"/>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a:t>
            </a:r>
          </a:p>
        </p:txBody>
      </p:sp>
      <mc:AlternateContent xmlns:mc="http://schemas.openxmlformats.org/markup-compatibility/2006" xmlns:a14="http://schemas.microsoft.com/office/drawing/2010/main">
        <mc:Choice Requires="a14">
          <p:sp>
            <p:nvSpPr>
              <p:cNvPr id="20" name="Rectángulo 19"/>
              <p:cNvSpPr/>
              <p:nvPr/>
            </p:nvSpPr>
            <p:spPr>
              <a:xfrm>
                <a:off x="2457920" y="838162"/>
                <a:ext cx="5896422" cy="584775"/>
              </a:xfrm>
              <a:prstGeom prst="rect">
                <a:avLst/>
              </a:prstGeom>
              <a:noFill/>
            </p:spPr>
            <p:txBody>
              <a:bodyPr wrap="none" lIns="91440" tIns="45720" rIns="91440" bIns="45720">
                <a:spAutoFit/>
              </a:bodyPr>
              <a:lstStyle/>
              <a:p>
                <a:pPr algn="ctr"/>
                <a:r>
                  <a:rPr lang="es-ES" sz="3200" dirty="0">
                    <a:ln w="0"/>
                  </a:rPr>
                  <a:t>Transformación Isocórica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V=CTE</a:t>
                </a:r>
              </a:p>
            </p:txBody>
          </p:sp>
        </mc:Choice>
        <mc:Fallback xmlns="">
          <p:sp>
            <p:nvSpPr>
              <p:cNvPr id="20" name="Rectángulo 19"/>
              <p:cNvSpPr>
                <a:spLocks noRot="1" noChangeAspect="1" noMove="1" noResize="1" noEditPoints="1" noAdjustHandles="1" noChangeArrowheads="1" noChangeShapeType="1" noTextEdit="1"/>
              </p:cNvSpPr>
              <p:nvPr/>
            </p:nvSpPr>
            <p:spPr>
              <a:xfrm>
                <a:off x="2457920" y="838162"/>
                <a:ext cx="5896422" cy="584775"/>
              </a:xfrm>
              <a:prstGeom prst="rect">
                <a:avLst/>
              </a:prstGeom>
              <a:blipFill rotWithShape="0">
                <a:blip r:embed="rId2"/>
                <a:stretch>
                  <a:fillRect l="-2378" t="-12500" r="-2482" b="-34375"/>
                </a:stretch>
              </a:blipFill>
            </p:spPr>
            <p:txBody>
              <a:bodyPr/>
              <a:lstStyle/>
              <a:p>
                <a:r>
                  <a:rPr lang="es-AR">
                    <a:noFill/>
                  </a:rPr>
                  <a:t> </a:t>
                </a:r>
              </a:p>
            </p:txBody>
          </p:sp>
        </mc:Fallback>
      </mc:AlternateContent>
      <p:sp>
        <p:nvSpPr>
          <p:cNvPr id="8" name="Rectángulo 7"/>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82946" name="AutoShape 2"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82948" name="AutoShape 4" descr="Primer Principio de la Termodinámica. Isócora. Isoba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2" name="Picture 15" descr="C:\Users\Guille\Desktop\misocora.gif"/>
          <p:cNvPicPr>
            <a:picLocks noChangeAspect="1" noChangeArrowheads="1" noCrop="1"/>
          </p:cNvPicPr>
          <p:nvPr/>
        </p:nvPicPr>
        <p:blipFill>
          <a:blip r:embed="rId3"/>
          <a:srcRect/>
          <a:stretch>
            <a:fillRect/>
          </a:stretch>
        </p:blipFill>
        <p:spPr bwMode="auto">
          <a:xfrm>
            <a:off x="2133600" y="1981200"/>
            <a:ext cx="7074584" cy="3848100"/>
          </a:xfrm>
          <a:prstGeom prst="rect">
            <a:avLst/>
          </a:prstGeom>
          <a:noFill/>
        </p:spPr>
      </p:pic>
    </p:spTree>
    <p:extLst>
      <p:ext uri="{BB962C8B-B14F-4D97-AF65-F5344CB8AC3E}">
        <p14:creationId xmlns:p14="http://schemas.microsoft.com/office/powerpoint/2010/main" val="313089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457920" y="-446464"/>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a:t>
            </a:r>
          </a:p>
        </p:txBody>
      </p:sp>
      <p:grpSp>
        <p:nvGrpSpPr>
          <p:cNvPr id="23" name="Grupo 22"/>
          <p:cNvGrpSpPr/>
          <p:nvPr/>
        </p:nvGrpSpPr>
        <p:grpSpPr>
          <a:xfrm>
            <a:off x="4506907" y="1984467"/>
            <a:ext cx="2583180" cy="1487180"/>
            <a:chOff x="799778" y="2563149"/>
            <a:chExt cx="2583180" cy="1487180"/>
          </a:xfrm>
        </p:grpSpPr>
        <p:sp>
          <p:nvSpPr>
            <p:cNvPr id="22" name="Rectángulo redondeado 21"/>
            <p:cNvSpPr/>
            <p:nvPr/>
          </p:nvSpPr>
          <p:spPr>
            <a:xfrm>
              <a:off x="799778" y="2563149"/>
              <a:ext cx="2583180" cy="148718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Imagen 15"/>
            <p:cNvPicPr>
              <a:picLocks noChangeAspect="1"/>
            </p:cNvPicPr>
            <p:nvPr/>
          </p:nvPicPr>
          <p:blipFill>
            <a:blip r:embed="rId2"/>
            <a:stretch>
              <a:fillRect/>
            </a:stretch>
          </p:blipFill>
          <p:spPr>
            <a:xfrm>
              <a:off x="982658" y="2704757"/>
              <a:ext cx="2217419" cy="1236564"/>
            </a:xfrm>
            <a:prstGeom prst="rect">
              <a:avLst/>
            </a:prstGeom>
          </p:spPr>
        </p:pic>
      </p:grpSp>
      <mc:AlternateContent xmlns:mc="http://schemas.openxmlformats.org/markup-compatibility/2006" xmlns:a14="http://schemas.microsoft.com/office/drawing/2010/main">
        <mc:Choice Requires="a14">
          <p:sp>
            <p:nvSpPr>
              <p:cNvPr id="20" name="Rectángulo 19"/>
              <p:cNvSpPr/>
              <p:nvPr/>
            </p:nvSpPr>
            <p:spPr>
              <a:xfrm>
                <a:off x="2457920" y="838162"/>
                <a:ext cx="5896422" cy="584775"/>
              </a:xfrm>
              <a:prstGeom prst="rect">
                <a:avLst/>
              </a:prstGeom>
              <a:noFill/>
            </p:spPr>
            <p:txBody>
              <a:bodyPr wrap="none" lIns="91440" tIns="45720" rIns="91440" bIns="45720">
                <a:spAutoFit/>
              </a:bodyPr>
              <a:lstStyle/>
              <a:p>
                <a:pPr algn="ctr"/>
                <a:r>
                  <a:rPr lang="es-ES" sz="3200" dirty="0">
                    <a:ln w="0"/>
                  </a:rPr>
                  <a:t>Transformación Isocórica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V=CTE</a:t>
                </a:r>
              </a:p>
            </p:txBody>
          </p:sp>
        </mc:Choice>
        <mc:Fallback xmlns="">
          <p:sp>
            <p:nvSpPr>
              <p:cNvPr id="20" name="Rectángulo 19"/>
              <p:cNvSpPr>
                <a:spLocks noRot="1" noChangeAspect="1" noMove="1" noResize="1" noEditPoints="1" noAdjustHandles="1" noChangeArrowheads="1" noChangeShapeType="1" noTextEdit="1"/>
              </p:cNvSpPr>
              <p:nvPr/>
            </p:nvSpPr>
            <p:spPr>
              <a:xfrm>
                <a:off x="2457920" y="838162"/>
                <a:ext cx="5896422" cy="584775"/>
              </a:xfrm>
              <a:prstGeom prst="rect">
                <a:avLst/>
              </a:prstGeom>
              <a:blipFill rotWithShape="0">
                <a:blip r:embed="rId3"/>
                <a:stretch>
                  <a:fillRect l="-2378" t="-12500" r="-2482" b="-34375"/>
                </a:stretch>
              </a:blipFill>
            </p:spPr>
            <p:txBody>
              <a:bodyPr/>
              <a:lstStyle/>
              <a:p>
                <a:r>
                  <a:rPr lang="es-AR">
                    <a:noFill/>
                  </a:rPr>
                  <a:t> </a:t>
                </a:r>
              </a:p>
            </p:txBody>
          </p:sp>
        </mc:Fallback>
      </mc:AlternateContent>
      <p:sp>
        <p:nvSpPr>
          <p:cNvPr id="25" name="Rectángulo redondeado 24"/>
          <p:cNvSpPr/>
          <p:nvPr/>
        </p:nvSpPr>
        <p:spPr>
          <a:xfrm>
            <a:off x="2669367" y="3823584"/>
            <a:ext cx="6438564" cy="1292351"/>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200" b="1" dirty="0">
                <a:ln w="0"/>
                <a:solidFill>
                  <a:schemeClr val="tx1"/>
                </a:solidFill>
              </a:rPr>
              <a:t>No hay cambio de volumen…..</a:t>
            </a:r>
          </a:p>
          <a:p>
            <a:pPr algn="ctr"/>
            <a:r>
              <a:rPr lang="es-AR" sz="3200" b="1" dirty="0">
                <a:ln w="0"/>
                <a:solidFill>
                  <a:schemeClr val="tx1"/>
                </a:solidFill>
              </a:rPr>
              <a:t>W=0</a:t>
            </a:r>
          </a:p>
        </p:txBody>
      </p:sp>
      <p:sp>
        <p:nvSpPr>
          <p:cNvPr id="8" name="Rectángulo 7"/>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313089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614878" y="-23837"/>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 de volumen</a:t>
            </a:r>
          </a:p>
        </p:txBody>
      </p:sp>
      <mc:AlternateContent xmlns:mc="http://schemas.openxmlformats.org/markup-compatibility/2006" xmlns:a14="http://schemas.microsoft.com/office/drawing/2010/main">
        <mc:Choice Requires="a14">
          <p:sp>
            <p:nvSpPr>
              <p:cNvPr id="20" name="Rectángulo 19"/>
              <p:cNvSpPr/>
              <p:nvPr/>
            </p:nvSpPr>
            <p:spPr>
              <a:xfrm>
                <a:off x="2614878" y="1130721"/>
                <a:ext cx="6164701" cy="584775"/>
              </a:xfrm>
              <a:prstGeom prst="rect">
                <a:avLst/>
              </a:prstGeom>
              <a:noFill/>
            </p:spPr>
            <p:txBody>
              <a:bodyPr wrap="none" lIns="91440" tIns="45720" rIns="91440" bIns="45720">
                <a:spAutoFit/>
              </a:bodyPr>
              <a:lstStyle/>
              <a:p>
                <a:pPr algn="ctr"/>
                <a:r>
                  <a:rPr lang="es-ES" sz="3200" dirty="0">
                    <a:ln w="0"/>
                  </a:rPr>
                  <a:t>Transformación Isotérmica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T=CTE</a:t>
                </a:r>
              </a:p>
            </p:txBody>
          </p:sp>
        </mc:Choice>
        <mc:Fallback xmlns="">
          <p:sp>
            <p:nvSpPr>
              <p:cNvPr id="20" name="Rectángulo 19"/>
              <p:cNvSpPr>
                <a:spLocks noRot="1" noChangeAspect="1" noMove="1" noResize="1" noEditPoints="1" noAdjustHandles="1" noChangeArrowheads="1" noChangeShapeType="1" noTextEdit="1"/>
              </p:cNvSpPr>
              <p:nvPr/>
            </p:nvSpPr>
            <p:spPr>
              <a:xfrm>
                <a:off x="2614878" y="1130721"/>
                <a:ext cx="6164701" cy="584775"/>
              </a:xfrm>
              <a:prstGeom prst="rect">
                <a:avLst/>
              </a:prstGeom>
              <a:blipFill rotWithShape="0">
                <a:blip r:embed="rId2"/>
                <a:stretch>
                  <a:fillRect l="-2176" t="-12500" r="-2077" b="-34375"/>
                </a:stretch>
              </a:blipFill>
            </p:spPr>
            <p:txBody>
              <a:bodyPr/>
              <a:lstStyle/>
              <a:p>
                <a:r>
                  <a:rPr lang="es-AR">
                    <a:noFill/>
                  </a:rPr>
                  <a:t> </a:t>
                </a:r>
              </a:p>
            </p:txBody>
          </p:sp>
        </mc:Fallback>
      </mc:AlternateContent>
      <p:sp>
        <p:nvSpPr>
          <p:cNvPr id="18" name="Rectángulo 17"/>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10245" name="Picture 5" descr="C:\Users\Guille\Desktop\isoterma.gif"/>
          <p:cNvPicPr>
            <a:picLocks noChangeAspect="1" noChangeArrowheads="1" noCrop="1"/>
          </p:cNvPicPr>
          <p:nvPr/>
        </p:nvPicPr>
        <p:blipFill>
          <a:blip r:embed="rId3"/>
          <a:srcRect/>
          <a:stretch>
            <a:fillRect/>
          </a:stretch>
        </p:blipFill>
        <p:spPr bwMode="auto">
          <a:xfrm>
            <a:off x="2152649" y="2271713"/>
            <a:ext cx="7125895" cy="3205162"/>
          </a:xfrm>
          <a:prstGeom prst="rect">
            <a:avLst/>
          </a:prstGeom>
          <a:noFill/>
        </p:spPr>
      </p:pic>
    </p:spTree>
    <p:extLst>
      <p:ext uri="{BB962C8B-B14F-4D97-AF65-F5344CB8AC3E}">
        <p14:creationId xmlns:p14="http://schemas.microsoft.com/office/powerpoint/2010/main" val="5394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614878" y="-23837"/>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 de volumen</a:t>
            </a:r>
          </a:p>
        </p:txBody>
      </p:sp>
      <p:grpSp>
        <p:nvGrpSpPr>
          <p:cNvPr id="2" name="Grupo 22"/>
          <p:cNvGrpSpPr/>
          <p:nvPr/>
        </p:nvGrpSpPr>
        <p:grpSpPr>
          <a:xfrm>
            <a:off x="1951843" y="1870520"/>
            <a:ext cx="2583180" cy="1487180"/>
            <a:chOff x="799778" y="2563149"/>
            <a:chExt cx="2583180" cy="1487180"/>
          </a:xfrm>
        </p:grpSpPr>
        <p:sp>
          <p:nvSpPr>
            <p:cNvPr id="22" name="Rectángulo redondeado 21"/>
            <p:cNvSpPr/>
            <p:nvPr/>
          </p:nvSpPr>
          <p:spPr>
            <a:xfrm>
              <a:off x="799778" y="2563149"/>
              <a:ext cx="2583180" cy="148718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Imagen 15"/>
            <p:cNvPicPr>
              <a:picLocks noChangeAspect="1"/>
            </p:cNvPicPr>
            <p:nvPr/>
          </p:nvPicPr>
          <p:blipFill>
            <a:blip r:embed="rId2"/>
            <a:stretch>
              <a:fillRect/>
            </a:stretch>
          </p:blipFill>
          <p:spPr>
            <a:xfrm>
              <a:off x="982658" y="2704757"/>
              <a:ext cx="2217419" cy="1236564"/>
            </a:xfrm>
            <a:prstGeom prst="rect">
              <a:avLst/>
            </a:prstGeom>
          </p:spPr>
        </p:pic>
      </p:grpSp>
      <p:pic>
        <p:nvPicPr>
          <p:cNvPr id="17" name="Imagen 16"/>
          <p:cNvPicPr>
            <a:picLocks noChangeAspect="1"/>
          </p:cNvPicPr>
          <p:nvPr/>
        </p:nvPicPr>
        <p:blipFill rotWithShape="1">
          <a:blip r:embed="rId3"/>
          <a:srcRect r="69583" b="16992"/>
          <a:stretch/>
        </p:blipFill>
        <p:spPr>
          <a:xfrm>
            <a:off x="6568309" y="1960783"/>
            <a:ext cx="4656281" cy="4323628"/>
          </a:xfrm>
          <a:prstGeom prst="rect">
            <a:avLst/>
          </a:prstGeom>
        </p:spPr>
      </p:pic>
      <mc:AlternateContent xmlns:mc="http://schemas.openxmlformats.org/markup-compatibility/2006" xmlns:a14="http://schemas.microsoft.com/office/drawing/2010/main">
        <mc:Choice Requires="a14">
          <p:sp>
            <p:nvSpPr>
              <p:cNvPr id="20" name="Rectángulo 19"/>
              <p:cNvSpPr/>
              <p:nvPr/>
            </p:nvSpPr>
            <p:spPr>
              <a:xfrm>
                <a:off x="2614878" y="1130721"/>
                <a:ext cx="6164701" cy="584775"/>
              </a:xfrm>
              <a:prstGeom prst="rect">
                <a:avLst/>
              </a:prstGeom>
              <a:noFill/>
            </p:spPr>
            <p:txBody>
              <a:bodyPr wrap="none" lIns="91440" tIns="45720" rIns="91440" bIns="45720">
                <a:spAutoFit/>
              </a:bodyPr>
              <a:lstStyle/>
              <a:p>
                <a:pPr algn="ctr"/>
                <a:r>
                  <a:rPr lang="es-ES" sz="3200" dirty="0">
                    <a:ln w="0"/>
                  </a:rPr>
                  <a:t>Transformación Isotérmica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 T=CTE</a:t>
                </a:r>
              </a:p>
            </p:txBody>
          </p:sp>
        </mc:Choice>
        <mc:Fallback xmlns="">
          <p:sp>
            <p:nvSpPr>
              <p:cNvPr id="20" name="Rectángulo 19"/>
              <p:cNvSpPr>
                <a:spLocks noRot="1" noChangeAspect="1" noMove="1" noResize="1" noEditPoints="1" noAdjustHandles="1" noChangeArrowheads="1" noChangeShapeType="1" noTextEdit="1"/>
              </p:cNvSpPr>
              <p:nvPr/>
            </p:nvSpPr>
            <p:spPr>
              <a:xfrm>
                <a:off x="2614878" y="1130721"/>
                <a:ext cx="6164701" cy="584775"/>
              </a:xfrm>
              <a:prstGeom prst="rect">
                <a:avLst/>
              </a:prstGeom>
              <a:blipFill rotWithShape="0">
                <a:blip r:embed="rId4"/>
                <a:stretch>
                  <a:fillRect l="-2176" t="-12500" r="-2077" b="-34375"/>
                </a:stretch>
              </a:blipFill>
            </p:spPr>
            <p:txBody>
              <a:bodyPr/>
              <a:lstStyle/>
              <a:p>
                <a:r>
                  <a:rPr lang="es-AR">
                    <a:noFill/>
                  </a:rPr>
                  <a:t> </a:t>
                </a:r>
              </a:p>
            </p:txBody>
          </p:sp>
        </mc:Fallback>
      </mc:AlternateContent>
      <p:grpSp>
        <p:nvGrpSpPr>
          <p:cNvPr id="6" name="Grupo 25"/>
          <p:cNvGrpSpPr/>
          <p:nvPr/>
        </p:nvGrpSpPr>
        <p:grpSpPr>
          <a:xfrm>
            <a:off x="970835" y="3439200"/>
            <a:ext cx="4325439" cy="1296902"/>
            <a:chOff x="1786568" y="4960981"/>
            <a:chExt cx="5860102" cy="1714164"/>
          </a:xfrm>
        </p:grpSpPr>
        <p:sp>
          <p:nvSpPr>
            <p:cNvPr id="25" name="Rectángulo redondeado 24"/>
            <p:cNvSpPr/>
            <p:nvPr/>
          </p:nvSpPr>
          <p:spPr>
            <a:xfrm>
              <a:off x="1786568" y="4960981"/>
              <a:ext cx="5860102" cy="1714164"/>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Imagen 20"/>
            <p:cNvPicPr>
              <a:picLocks noChangeAspect="1"/>
            </p:cNvPicPr>
            <p:nvPr/>
          </p:nvPicPr>
          <p:blipFill>
            <a:blip r:embed="rId5"/>
            <a:stretch>
              <a:fillRect/>
            </a:stretch>
          </p:blipFill>
          <p:spPr>
            <a:xfrm>
              <a:off x="2094870" y="5069990"/>
              <a:ext cx="5414640" cy="1553946"/>
            </a:xfrm>
            <a:prstGeom prst="rect">
              <a:avLst/>
            </a:prstGeom>
          </p:spPr>
        </p:pic>
      </p:grpSp>
      <p:pic>
        <p:nvPicPr>
          <p:cNvPr id="3" name="Imagen 2"/>
          <p:cNvPicPr>
            <a:picLocks noChangeAspect="1"/>
          </p:cNvPicPr>
          <p:nvPr/>
        </p:nvPicPr>
        <p:blipFill>
          <a:blip r:embed="rId6"/>
          <a:stretch>
            <a:fillRect/>
          </a:stretch>
        </p:blipFill>
        <p:spPr>
          <a:xfrm>
            <a:off x="5372581" y="4487937"/>
            <a:ext cx="1195728" cy="949749"/>
          </a:xfrm>
          <a:prstGeom prst="rect">
            <a:avLst/>
          </a:prstGeom>
        </p:spPr>
      </p:pic>
      <p:sp>
        <p:nvSpPr>
          <p:cNvPr id="15" name="Rectángulo redondeado 14"/>
          <p:cNvSpPr/>
          <p:nvPr/>
        </p:nvSpPr>
        <p:spPr>
          <a:xfrm>
            <a:off x="1887134" y="4962812"/>
            <a:ext cx="2647889" cy="1283499"/>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Imagen 3"/>
          <p:cNvPicPr>
            <a:picLocks noChangeAspect="1"/>
          </p:cNvPicPr>
          <p:nvPr/>
        </p:nvPicPr>
        <p:blipFill rotWithShape="1">
          <a:blip r:embed="rId7"/>
          <a:srcRect l="8965"/>
          <a:stretch/>
        </p:blipFill>
        <p:spPr>
          <a:xfrm>
            <a:off x="2116809" y="5108565"/>
            <a:ext cx="2188538" cy="1102554"/>
          </a:xfrm>
          <a:prstGeom prst="rect">
            <a:avLst/>
          </a:prstGeom>
        </p:spPr>
      </p:pic>
      <p:sp>
        <p:nvSpPr>
          <p:cNvPr id="18" name="Rectángulo 17"/>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5394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t="-1" r="-309" b="348"/>
          <a:stretch/>
        </p:blipFill>
        <p:spPr>
          <a:xfrm>
            <a:off x="9251995" y="3332739"/>
            <a:ext cx="2596567" cy="2907665"/>
          </a:xfrm>
          <a:prstGeom prst="rect">
            <a:avLst/>
          </a:prstGeom>
        </p:spPr>
      </p:pic>
      <p:sp>
        <p:nvSpPr>
          <p:cNvPr id="2" name="Título 1"/>
          <p:cNvSpPr>
            <a:spLocks noGrp="1"/>
          </p:cNvSpPr>
          <p:nvPr>
            <p:ph type="title"/>
          </p:nvPr>
        </p:nvSpPr>
        <p:spPr/>
        <p:txBody>
          <a:bodyPr/>
          <a:lstStyle/>
          <a:p>
            <a:r>
              <a:rPr lang="es-AR" dirty="0" smtClean="0"/>
              <a:t>Ejercicios para comenzar…</a:t>
            </a:r>
            <a:endParaRPr lang="es-AR" dirty="0"/>
          </a:p>
        </p:txBody>
      </p:sp>
      <p:sp>
        <p:nvSpPr>
          <p:cNvPr id="5" name="Rectángulo 4"/>
          <p:cNvSpPr/>
          <p:nvPr/>
        </p:nvSpPr>
        <p:spPr>
          <a:xfrm>
            <a:off x="1097279" y="1911592"/>
            <a:ext cx="10751283" cy="4093428"/>
          </a:xfrm>
          <a:prstGeom prst="rect">
            <a:avLst/>
          </a:prstGeom>
        </p:spPr>
        <p:txBody>
          <a:bodyPr wrap="square">
            <a:spAutoFit/>
          </a:bodyPr>
          <a:lstStyle/>
          <a:p>
            <a:r>
              <a:rPr lang="es-AR" sz="2000" b="1" dirty="0"/>
              <a:t>17.1. </a:t>
            </a:r>
            <a:r>
              <a:rPr lang="es-AR" sz="2000" dirty="0"/>
              <a:t>Convierta las siguientes temperaturas Celsius a Fahrenheit:</a:t>
            </a:r>
          </a:p>
          <a:p>
            <a:pPr algn="just"/>
            <a:r>
              <a:rPr lang="es-AR" sz="2000" dirty="0"/>
              <a:t>	</a:t>
            </a:r>
            <a:r>
              <a:rPr lang="es-AR" sz="2000" b="1" dirty="0"/>
              <a:t>a)</a:t>
            </a:r>
            <a:r>
              <a:rPr lang="es-AR" sz="2000" dirty="0"/>
              <a:t>-</a:t>
            </a:r>
            <a:r>
              <a:rPr lang="es-AR" sz="2000" dirty="0" smtClean="0"/>
              <a:t>62,8 </a:t>
            </a:r>
            <a:r>
              <a:rPr lang="es-AR" sz="2000" dirty="0"/>
              <a:t>°C, la temperatura más baja registrada </a:t>
            </a:r>
            <a:r>
              <a:rPr lang="es-AR" sz="2000" dirty="0" smtClean="0"/>
              <a:t>en Norteamérica </a:t>
            </a:r>
          </a:p>
          <a:p>
            <a:pPr algn="just"/>
            <a:r>
              <a:rPr lang="es-AR" sz="2000" dirty="0"/>
              <a:t>	</a:t>
            </a:r>
            <a:r>
              <a:rPr lang="es-AR" sz="2000" b="1" dirty="0"/>
              <a:t>b)</a:t>
            </a:r>
            <a:r>
              <a:rPr lang="es-AR" sz="2000" dirty="0"/>
              <a:t> </a:t>
            </a:r>
            <a:r>
              <a:rPr lang="es-AR" sz="2000" dirty="0" smtClean="0"/>
              <a:t>56,7 </a:t>
            </a:r>
            <a:r>
              <a:rPr lang="es-AR" sz="2000" dirty="0"/>
              <a:t>°C, la temperatura más alta registrada en </a:t>
            </a:r>
            <a:r>
              <a:rPr lang="es-AR" sz="2000" dirty="0" smtClean="0"/>
              <a:t>Norteamérica</a:t>
            </a:r>
            <a:endParaRPr lang="es-AR" sz="2000" dirty="0"/>
          </a:p>
          <a:p>
            <a:pPr algn="just"/>
            <a:r>
              <a:rPr lang="es-AR" sz="2000" dirty="0"/>
              <a:t>	</a:t>
            </a:r>
            <a:r>
              <a:rPr lang="es-AR" sz="2000" b="1" dirty="0"/>
              <a:t>c)</a:t>
            </a:r>
            <a:r>
              <a:rPr lang="es-AR" sz="2000" dirty="0"/>
              <a:t> </a:t>
            </a:r>
            <a:r>
              <a:rPr lang="es-AR" sz="2000" dirty="0" smtClean="0"/>
              <a:t>31,1 </a:t>
            </a:r>
            <a:r>
              <a:rPr lang="es-AR" sz="2000" dirty="0"/>
              <a:t>°C, la temperatura promedio anual más alta del mundo (</a:t>
            </a:r>
            <a:r>
              <a:rPr lang="es-AR" sz="2000" dirty="0" err="1"/>
              <a:t>Lugh</a:t>
            </a:r>
            <a:r>
              <a:rPr lang="es-AR" sz="2000" dirty="0"/>
              <a:t> </a:t>
            </a:r>
            <a:r>
              <a:rPr lang="es-AR" sz="2000" dirty="0" err="1"/>
              <a:t>Ferrandi</a:t>
            </a:r>
            <a:r>
              <a:rPr lang="es-AR" sz="2000" dirty="0"/>
              <a:t>, </a:t>
            </a:r>
            <a:r>
              <a:rPr lang="es-AR" sz="2000" dirty="0" smtClean="0"/>
              <a:t>Somalia)</a:t>
            </a:r>
          </a:p>
          <a:p>
            <a:pPr algn="ctr"/>
            <a:endParaRPr lang="es-AR" sz="2000" b="1" dirty="0" smtClean="0">
              <a:solidFill>
                <a:srgbClr val="00B050"/>
              </a:solidFill>
            </a:endParaRPr>
          </a:p>
          <a:p>
            <a:pPr algn="ctr"/>
            <a:r>
              <a:rPr lang="es-AR" sz="2000" b="1" dirty="0" smtClean="0">
                <a:solidFill>
                  <a:srgbClr val="00B050"/>
                </a:solidFill>
              </a:rPr>
              <a:t>a)</a:t>
            </a:r>
            <a:r>
              <a:rPr lang="es-AR" sz="2000" dirty="0" smtClean="0">
                <a:solidFill>
                  <a:srgbClr val="00B050"/>
                </a:solidFill>
              </a:rPr>
              <a:t>-81,4 °F</a:t>
            </a:r>
            <a:r>
              <a:rPr lang="es-AR" sz="2000" dirty="0">
                <a:solidFill>
                  <a:srgbClr val="00B050"/>
                </a:solidFill>
              </a:rPr>
              <a:t> </a:t>
            </a:r>
            <a:r>
              <a:rPr lang="es-AR" sz="2000" dirty="0" smtClean="0">
                <a:solidFill>
                  <a:srgbClr val="00B050"/>
                </a:solidFill>
              </a:rPr>
              <a:t> </a:t>
            </a:r>
            <a:r>
              <a:rPr lang="es-AR" sz="2000" b="1" dirty="0" smtClean="0">
                <a:solidFill>
                  <a:srgbClr val="00B050"/>
                </a:solidFill>
              </a:rPr>
              <a:t>b</a:t>
            </a:r>
            <a:r>
              <a:rPr lang="es-AR" sz="2000" b="1" dirty="0">
                <a:solidFill>
                  <a:srgbClr val="00B050"/>
                </a:solidFill>
              </a:rPr>
              <a:t>)</a:t>
            </a:r>
            <a:r>
              <a:rPr lang="es-AR" sz="2000" dirty="0">
                <a:solidFill>
                  <a:srgbClr val="00B050"/>
                </a:solidFill>
              </a:rPr>
              <a:t> </a:t>
            </a:r>
            <a:r>
              <a:rPr lang="es-AR" sz="2000" dirty="0" smtClean="0">
                <a:solidFill>
                  <a:srgbClr val="00B050"/>
                </a:solidFill>
              </a:rPr>
              <a:t>134,06 °F</a:t>
            </a:r>
            <a:r>
              <a:rPr lang="es-AR" sz="2000" dirty="0">
                <a:solidFill>
                  <a:srgbClr val="00B050"/>
                </a:solidFill>
              </a:rPr>
              <a:t> </a:t>
            </a:r>
            <a:r>
              <a:rPr lang="es-AR" sz="2000" b="1" dirty="0" smtClean="0">
                <a:solidFill>
                  <a:srgbClr val="00B050"/>
                </a:solidFill>
              </a:rPr>
              <a:t>c</a:t>
            </a:r>
            <a:r>
              <a:rPr lang="es-AR" sz="2000" b="1" dirty="0">
                <a:solidFill>
                  <a:srgbClr val="00B050"/>
                </a:solidFill>
              </a:rPr>
              <a:t>)</a:t>
            </a:r>
            <a:r>
              <a:rPr lang="es-AR" sz="2000" dirty="0">
                <a:solidFill>
                  <a:srgbClr val="00B050"/>
                </a:solidFill>
              </a:rPr>
              <a:t> </a:t>
            </a:r>
            <a:r>
              <a:rPr lang="es-AR" sz="2000" dirty="0" smtClean="0">
                <a:solidFill>
                  <a:srgbClr val="00B050"/>
                </a:solidFill>
              </a:rPr>
              <a:t>87,9 °F</a:t>
            </a:r>
          </a:p>
          <a:p>
            <a:pPr algn="ctr"/>
            <a:endParaRPr lang="es-AR" sz="2000" dirty="0">
              <a:solidFill>
                <a:srgbClr val="00B050"/>
              </a:solidFill>
            </a:endParaRPr>
          </a:p>
          <a:p>
            <a:pPr algn="just"/>
            <a:r>
              <a:rPr lang="es-AR" sz="2000" b="1" dirty="0" smtClean="0"/>
              <a:t>17.4</a:t>
            </a:r>
            <a:r>
              <a:rPr lang="es-AR" sz="2000" b="1" dirty="0"/>
              <a:t>. </a:t>
            </a:r>
            <a:r>
              <a:rPr lang="es-AR" sz="2000" dirty="0"/>
              <a:t>Dos vasos de agua, A y B, están inicialmente a la misma temperatura</a:t>
            </a:r>
            <a:r>
              <a:rPr lang="es-AR" sz="2000" dirty="0" smtClean="0"/>
              <a:t>.</a:t>
            </a:r>
          </a:p>
          <a:p>
            <a:pPr algn="just"/>
            <a:r>
              <a:rPr lang="es-AR" sz="2000" dirty="0" smtClean="0"/>
              <a:t>La </a:t>
            </a:r>
            <a:r>
              <a:rPr lang="es-AR" sz="2000" dirty="0"/>
              <a:t>temperatura del agua del vaso A se aumenta 10 </a:t>
            </a:r>
            <a:r>
              <a:rPr lang="es-AR" sz="2000" dirty="0" err="1"/>
              <a:t>F°</a:t>
            </a:r>
            <a:r>
              <a:rPr lang="es-AR" sz="2000" dirty="0"/>
              <a:t> y la del vaso </a:t>
            </a:r>
            <a:r>
              <a:rPr lang="es-AR" sz="2000" dirty="0" smtClean="0"/>
              <a:t>B </a:t>
            </a:r>
            <a:r>
              <a:rPr lang="es-AR" sz="2000" dirty="0"/>
              <a:t>10 K. </a:t>
            </a:r>
            <a:endParaRPr lang="es-AR" sz="2000" dirty="0" smtClean="0"/>
          </a:p>
          <a:p>
            <a:pPr algn="just"/>
            <a:r>
              <a:rPr lang="es-AR" sz="2000" dirty="0" smtClean="0"/>
              <a:t>¿</a:t>
            </a:r>
            <a:r>
              <a:rPr lang="es-AR" sz="2000" dirty="0"/>
              <a:t>Cuál vaso está ahora a mayor temperatura? Explique su </a:t>
            </a:r>
            <a:r>
              <a:rPr lang="es-AR" sz="2000" dirty="0" smtClean="0"/>
              <a:t>respuesta.</a:t>
            </a:r>
          </a:p>
          <a:p>
            <a:pPr algn="just"/>
            <a:endParaRPr lang="es-AR" sz="2000" dirty="0" smtClean="0"/>
          </a:p>
          <a:p>
            <a:pPr algn="just"/>
            <a:r>
              <a:rPr lang="es-AR" sz="2000" dirty="0" smtClean="0">
                <a:solidFill>
                  <a:srgbClr val="00B050"/>
                </a:solidFill>
              </a:rPr>
              <a:t>Un salto térmico de 10 K equivale a 18 °F por lo tanto el vaso B queda a mayor </a:t>
            </a:r>
          </a:p>
          <a:p>
            <a:pPr algn="just"/>
            <a:r>
              <a:rPr lang="es-AR" sz="2000" dirty="0" smtClean="0">
                <a:solidFill>
                  <a:srgbClr val="00B050"/>
                </a:solidFill>
              </a:rPr>
              <a:t>temperatura</a:t>
            </a:r>
          </a:p>
        </p:txBody>
      </p:sp>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spTree>
    <p:extLst>
      <p:ext uri="{BB962C8B-B14F-4D97-AF65-F5344CB8AC3E}">
        <p14:creationId xmlns:p14="http://schemas.microsoft.com/office/powerpoint/2010/main" val="203856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1" end="11"/>
                                            </p:txEl>
                                          </p:spTgt>
                                        </p:tgtEl>
                                        <p:attrNameLst>
                                          <p:attrName>style.visibility</p:attrName>
                                        </p:attrNameLst>
                                      </p:cBhvr>
                                      <p:to>
                                        <p:strVal val="visible"/>
                                      </p:to>
                                    </p:set>
                                    <p:animEffect transition="in" filter="fade">
                                      <p:cBhvr>
                                        <p:cTn id="12" dur="500"/>
                                        <p:tgtEl>
                                          <p:spTgt spid="5">
                                            <p:txEl>
                                              <p:pRg st="11" end="1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animEffect transition="in" filter="fade">
                                      <p:cBhvr>
                                        <p:cTn id="15" dur="500"/>
                                        <p:tgtEl>
                                          <p:spTgt spid="5">
                                            <p:txEl>
                                              <p:pRg st="12" end="1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383030" y="-147813"/>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a:t>
            </a:r>
          </a:p>
        </p:txBody>
      </p:sp>
      <mc:AlternateContent xmlns:mc="http://schemas.openxmlformats.org/markup-compatibility/2006" xmlns:a14="http://schemas.microsoft.com/office/drawing/2010/main">
        <mc:Choice Requires="a14">
          <p:sp>
            <p:nvSpPr>
              <p:cNvPr id="20" name="Rectángulo 19"/>
              <p:cNvSpPr/>
              <p:nvPr/>
            </p:nvSpPr>
            <p:spPr>
              <a:xfrm>
                <a:off x="2346960" y="1054843"/>
                <a:ext cx="7026155" cy="584775"/>
              </a:xfrm>
              <a:prstGeom prst="rect">
                <a:avLst/>
              </a:prstGeom>
              <a:noFill/>
            </p:spPr>
            <p:txBody>
              <a:bodyPr wrap="none" lIns="91440" tIns="45720" rIns="91440" bIns="45720">
                <a:spAutoFit/>
              </a:bodyPr>
              <a:lstStyle/>
              <a:p>
                <a:pPr algn="ctr"/>
                <a:r>
                  <a:rPr lang="es-ES" sz="3200" dirty="0">
                    <a:ln w="0"/>
                  </a:rPr>
                  <a:t>Transformación Adiabática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Varía P, V, T</a:t>
                </a:r>
              </a:p>
            </p:txBody>
          </p:sp>
        </mc:Choice>
        <mc:Fallback xmlns="">
          <p:sp>
            <p:nvSpPr>
              <p:cNvPr id="20" name="Rectángulo 19"/>
              <p:cNvSpPr>
                <a:spLocks noRot="1" noChangeAspect="1" noMove="1" noResize="1" noEditPoints="1" noAdjustHandles="1" noChangeArrowheads="1" noChangeShapeType="1" noTextEdit="1"/>
              </p:cNvSpPr>
              <p:nvPr/>
            </p:nvSpPr>
            <p:spPr>
              <a:xfrm>
                <a:off x="2346960" y="1054843"/>
                <a:ext cx="7026155" cy="584775"/>
              </a:xfrm>
              <a:prstGeom prst="rect">
                <a:avLst/>
              </a:prstGeom>
              <a:blipFill rotWithShape="0">
                <a:blip r:embed="rId2"/>
                <a:stretch>
                  <a:fillRect l="-1127" t="-12500" r="-1041" b="-34375"/>
                </a:stretch>
              </a:blipFill>
            </p:spPr>
            <p:txBody>
              <a:bodyPr/>
              <a:lstStyle/>
              <a:p>
                <a:r>
                  <a:rPr lang="es-AR">
                    <a:noFill/>
                  </a:rPr>
                  <a:t> </a:t>
                </a:r>
              </a:p>
            </p:txBody>
          </p:sp>
        </mc:Fallback>
      </mc:AlternateContent>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18" name="Picture 2" descr="C:\Users\Guille\Desktop\proceso-adiabatico-gif-13.gif"/>
          <p:cNvPicPr>
            <a:picLocks noChangeAspect="1" noChangeArrowheads="1" noCrop="1"/>
          </p:cNvPicPr>
          <p:nvPr/>
        </p:nvPicPr>
        <p:blipFill>
          <a:blip r:embed="rId3"/>
          <a:srcRect/>
          <a:stretch>
            <a:fillRect/>
          </a:stretch>
        </p:blipFill>
        <p:spPr bwMode="auto">
          <a:xfrm>
            <a:off x="2453196" y="1949630"/>
            <a:ext cx="7224146" cy="3929452"/>
          </a:xfrm>
          <a:prstGeom prst="rect">
            <a:avLst/>
          </a:prstGeom>
          <a:noFill/>
        </p:spPr>
      </p:pic>
    </p:spTree>
    <p:extLst>
      <p:ext uri="{BB962C8B-B14F-4D97-AF65-F5344CB8AC3E}">
        <p14:creationId xmlns:p14="http://schemas.microsoft.com/office/powerpoint/2010/main" val="51689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383030" y="-147813"/>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a:solidFill>
                  <a:schemeClr val="tx1">
                    <a:lumMod val="75000"/>
                    <a:lumOff val="25000"/>
                  </a:schemeClr>
                </a:solidFill>
                <a:latin typeface="+mj-lt"/>
                <a:ea typeface="+mj-ea"/>
                <a:cs typeface="+mj-cs"/>
              </a:rPr>
              <a:t>Trabajo para cambiar…</a:t>
            </a:r>
          </a:p>
        </p:txBody>
      </p:sp>
      <p:grpSp>
        <p:nvGrpSpPr>
          <p:cNvPr id="23" name="Grupo 22"/>
          <p:cNvGrpSpPr/>
          <p:nvPr/>
        </p:nvGrpSpPr>
        <p:grpSpPr>
          <a:xfrm>
            <a:off x="1491523" y="1873512"/>
            <a:ext cx="2583180" cy="1487180"/>
            <a:chOff x="799778" y="2563149"/>
            <a:chExt cx="2583180" cy="1487180"/>
          </a:xfrm>
        </p:grpSpPr>
        <p:sp>
          <p:nvSpPr>
            <p:cNvPr id="22" name="Rectángulo redondeado 21"/>
            <p:cNvSpPr/>
            <p:nvPr/>
          </p:nvSpPr>
          <p:spPr>
            <a:xfrm>
              <a:off x="799778" y="2563149"/>
              <a:ext cx="2583180" cy="1487180"/>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6" name="Imagen 15"/>
            <p:cNvPicPr>
              <a:picLocks noChangeAspect="1"/>
            </p:cNvPicPr>
            <p:nvPr/>
          </p:nvPicPr>
          <p:blipFill>
            <a:blip r:embed="rId2"/>
            <a:stretch>
              <a:fillRect/>
            </a:stretch>
          </p:blipFill>
          <p:spPr>
            <a:xfrm>
              <a:off x="982658" y="2704757"/>
              <a:ext cx="2217419" cy="1236564"/>
            </a:xfrm>
            <a:prstGeom prst="rect">
              <a:avLst/>
            </a:prstGeom>
          </p:spPr>
        </p:pic>
      </p:grpSp>
      <mc:AlternateContent xmlns:mc="http://schemas.openxmlformats.org/markup-compatibility/2006" xmlns:a14="http://schemas.microsoft.com/office/drawing/2010/main">
        <mc:Choice Requires="a14">
          <p:sp>
            <p:nvSpPr>
              <p:cNvPr id="20" name="Rectángulo 19"/>
              <p:cNvSpPr/>
              <p:nvPr/>
            </p:nvSpPr>
            <p:spPr>
              <a:xfrm>
                <a:off x="2346960" y="1054843"/>
                <a:ext cx="7026155" cy="584775"/>
              </a:xfrm>
              <a:prstGeom prst="rect">
                <a:avLst/>
              </a:prstGeom>
              <a:noFill/>
            </p:spPr>
            <p:txBody>
              <a:bodyPr wrap="none" lIns="91440" tIns="45720" rIns="91440" bIns="45720">
                <a:spAutoFit/>
              </a:bodyPr>
              <a:lstStyle/>
              <a:p>
                <a:pPr algn="ctr"/>
                <a:r>
                  <a:rPr lang="es-ES" sz="3200" dirty="0">
                    <a:ln w="0"/>
                  </a:rPr>
                  <a:t>Transformación Adiabática</a:t>
                </a:r>
                <a14:m>
                  <m:oMath xmlns:m="http://schemas.openxmlformats.org/officeDocument/2006/math">
                    <m:r>
                      <a:rPr lang="es-AR" sz="3200" dirty="0">
                        <a:ln w="0"/>
                        <a:latin typeface="Cambria Math" panose="02040503050406030204" pitchFamily="18" charset="0"/>
                      </a:rPr>
                      <m:t> </m:t>
                    </m:r>
                    <m:r>
                      <a:rPr lang="es-AR" sz="3200" i="1" dirty="0">
                        <a:ln w="0"/>
                        <a:latin typeface="Cambria Math" panose="02040503050406030204" pitchFamily="18" charset="0"/>
                      </a:rPr>
                      <m:t>→</m:t>
                    </m:r>
                  </m:oMath>
                </a14:m>
                <a:r>
                  <a:rPr lang="es-ES" sz="3200" dirty="0">
                    <a:ln w="0"/>
                  </a:rPr>
                  <a:t>Varía P, V, T</a:t>
                </a:r>
              </a:p>
            </p:txBody>
          </p:sp>
        </mc:Choice>
        <mc:Fallback xmlns="">
          <p:sp>
            <p:nvSpPr>
              <p:cNvPr id="20" name="Rectángulo 19"/>
              <p:cNvSpPr>
                <a:spLocks noRot="1" noChangeAspect="1" noMove="1" noResize="1" noEditPoints="1" noAdjustHandles="1" noChangeArrowheads="1" noChangeShapeType="1" noTextEdit="1"/>
              </p:cNvSpPr>
              <p:nvPr/>
            </p:nvSpPr>
            <p:spPr>
              <a:xfrm>
                <a:off x="2346960" y="1054843"/>
                <a:ext cx="7026155" cy="584775"/>
              </a:xfrm>
              <a:prstGeom prst="rect">
                <a:avLst/>
              </a:prstGeom>
              <a:blipFill rotWithShape="0">
                <a:blip r:embed="rId3"/>
                <a:stretch>
                  <a:fillRect l="-1127" t="-12500" r="-1041" b="-34375"/>
                </a:stretch>
              </a:blipFill>
            </p:spPr>
            <p:txBody>
              <a:bodyPr/>
              <a:lstStyle/>
              <a:p>
                <a:r>
                  <a:rPr lang="es-AR">
                    <a:noFill/>
                  </a:rPr>
                  <a:t> </a:t>
                </a:r>
              </a:p>
            </p:txBody>
          </p:sp>
        </mc:Fallback>
      </mc:AlternateContent>
      <p:grpSp>
        <p:nvGrpSpPr>
          <p:cNvPr id="6" name="Grupo 5"/>
          <p:cNvGrpSpPr/>
          <p:nvPr/>
        </p:nvGrpSpPr>
        <p:grpSpPr>
          <a:xfrm>
            <a:off x="1030310" y="3480286"/>
            <a:ext cx="4119115" cy="2701017"/>
            <a:chOff x="662982" y="4046700"/>
            <a:chExt cx="2903132" cy="2044382"/>
          </a:xfrm>
        </p:grpSpPr>
        <p:sp>
          <p:nvSpPr>
            <p:cNvPr id="11" name="Rectángulo redondeado 10"/>
            <p:cNvSpPr/>
            <p:nvPr/>
          </p:nvSpPr>
          <p:spPr>
            <a:xfrm>
              <a:off x="662982" y="4046700"/>
              <a:ext cx="2903132" cy="2044382"/>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Imagen 3"/>
            <p:cNvPicPr>
              <a:picLocks noChangeAspect="1"/>
            </p:cNvPicPr>
            <p:nvPr/>
          </p:nvPicPr>
          <p:blipFill>
            <a:blip r:embed="rId4" cstate="print"/>
            <a:stretch>
              <a:fillRect/>
            </a:stretch>
          </p:blipFill>
          <p:spPr>
            <a:xfrm>
              <a:off x="859030" y="4129569"/>
              <a:ext cx="2511037" cy="1774560"/>
            </a:xfrm>
            <a:prstGeom prst="rect">
              <a:avLst/>
            </a:prstGeom>
          </p:spPr>
        </p:pic>
      </p:grpSp>
      <p:sp>
        <p:nvSpPr>
          <p:cNvPr id="8" name="Rectángulo 7"/>
          <p:cNvSpPr/>
          <p:nvPr/>
        </p:nvSpPr>
        <p:spPr>
          <a:xfrm>
            <a:off x="5286163" y="5606337"/>
            <a:ext cx="5416163" cy="523220"/>
          </a:xfrm>
          <a:prstGeom prst="rect">
            <a:avLst/>
          </a:prstGeom>
        </p:spPr>
        <p:txBody>
          <a:bodyPr wrap="none">
            <a:spAutoFit/>
          </a:bodyPr>
          <a:lstStyle/>
          <a:p>
            <a:r>
              <a:rPr lang="es-AR" sz="2800" dirty="0"/>
              <a:t>no entra ni sale calor del sistema!!!!</a:t>
            </a:r>
          </a:p>
        </p:txBody>
      </p:sp>
      <p:grpSp>
        <p:nvGrpSpPr>
          <p:cNvPr id="10" name="Grupo 9"/>
          <p:cNvGrpSpPr/>
          <p:nvPr/>
        </p:nvGrpSpPr>
        <p:grpSpPr>
          <a:xfrm>
            <a:off x="5860037" y="2105051"/>
            <a:ext cx="5112763" cy="3501286"/>
            <a:chOff x="5454081" y="2290668"/>
            <a:chExt cx="4702207" cy="2988317"/>
          </a:xfrm>
        </p:grpSpPr>
        <p:grpSp>
          <p:nvGrpSpPr>
            <p:cNvPr id="7" name="Grupo 6"/>
            <p:cNvGrpSpPr/>
            <p:nvPr/>
          </p:nvGrpSpPr>
          <p:grpSpPr>
            <a:xfrm>
              <a:off x="5454081" y="2290668"/>
              <a:ext cx="4702207" cy="2988317"/>
              <a:chOff x="3801291" y="2419706"/>
              <a:chExt cx="4702207" cy="2988317"/>
            </a:xfrm>
          </p:grpSpPr>
          <p:sp>
            <p:nvSpPr>
              <p:cNvPr id="3" name="Rectángulo redondeado 2"/>
              <p:cNvSpPr/>
              <p:nvPr/>
            </p:nvSpPr>
            <p:spPr>
              <a:xfrm>
                <a:off x="3801291" y="2419706"/>
                <a:ext cx="4702207" cy="2988317"/>
              </a:xfrm>
              <a:prstGeom prst="roundRect">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Imagen 1"/>
              <p:cNvPicPr>
                <a:picLocks noChangeAspect="1"/>
              </p:cNvPicPr>
              <p:nvPr/>
            </p:nvPicPr>
            <p:blipFill>
              <a:blip r:embed="rId5"/>
              <a:stretch>
                <a:fillRect/>
              </a:stretch>
            </p:blipFill>
            <p:spPr>
              <a:xfrm>
                <a:off x="3923444" y="2642389"/>
                <a:ext cx="4443316" cy="2617361"/>
              </a:xfrm>
              <a:prstGeom prst="rect">
                <a:avLst/>
              </a:prstGeom>
            </p:spPr>
          </p:pic>
        </p:grpSp>
        <p:sp>
          <p:nvSpPr>
            <p:cNvPr id="9" name="Rectángulo 8"/>
            <p:cNvSpPr/>
            <p:nvPr/>
          </p:nvSpPr>
          <p:spPr>
            <a:xfrm>
              <a:off x="7379595" y="3088097"/>
              <a:ext cx="2547236" cy="811369"/>
            </a:xfrm>
            <a:prstGeom prst="rect">
              <a:avLst/>
            </a:prstGeom>
            <a:solidFill>
              <a:srgbClr val="FFF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ectángulo 14"/>
            <p:cNvSpPr/>
            <p:nvPr/>
          </p:nvSpPr>
          <p:spPr>
            <a:xfrm>
              <a:off x="7003961" y="3193961"/>
              <a:ext cx="2547236" cy="423103"/>
            </a:xfrm>
            <a:prstGeom prst="rect">
              <a:avLst/>
            </a:prstGeom>
            <a:solidFill>
              <a:srgbClr val="FFF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13" name="Imagen 12"/>
          <p:cNvPicPr>
            <a:picLocks noChangeAspect="1"/>
          </p:cNvPicPr>
          <p:nvPr/>
        </p:nvPicPr>
        <p:blipFill>
          <a:blip r:embed="rId6"/>
          <a:stretch>
            <a:fillRect/>
          </a:stretch>
        </p:blipFill>
        <p:spPr>
          <a:xfrm>
            <a:off x="1231915" y="5173943"/>
            <a:ext cx="517335" cy="517335"/>
          </a:xfrm>
          <a:prstGeom prst="rect">
            <a:avLst/>
          </a:prstGeom>
        </p:spPr>
      </p:pic>
    </p:spTree>
    <p:extLst>
      <p:ext uri="{BB962C8B-B14F-4D97-AF65-F5344CB8AC3E}">
        <p14:creationId xmlns:p14="http://schemas.microsoft.com/office/powerpoint/2010/main" val="51689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graphicFrame>
        <p:nvGraphicFramePr>
          <p:cNvPr id="18" name="Object 3"/>
          <p:cNvGraphicFramePr>
            <a:graphicFrameLocks noChangeAspect="1"/>
          </p:cNvGraphicFramePr>
          <p:nvPr>
            <p:extLst>
              <p:ext uri="{D42A27DB-BD31-4B8C-83A1-F6EECF244321}">
                <p14:modId xmlns:p14="http://schemas.microsoft.com/office/powerpoint/2010/main" val="3017674395"/>
              </p:ext>
            </p:extLst>
          </p:nvPr>
        </p:nvGraphicFramePr>
        <p:xfrm>
          <a:off x="2542867" y="1852306"/>
          <a:ext cx="7158489" cy="2928958"/>
        </p:xfrm>
        <a:graphic>
          <a:graphicData uri="http://schemas.openxmlformats.org/presentationml/2006/ole">
            <mc:AlternateContent xmlns:mc="http://schemas.openxmlformats.org/markup-compatibility/2006">
              <mc:Choice xmlns:v="urn:schemas-microsoft-com:vml" Requires="v">
                <p:oleObj spid="_x0000_s1082" name="Objeto empaquetador del shell" showAsIcon="1" r:id="rId3" imgW="1074960" imgH="440280" progId="Package">
                  <p:embed/>
                </p:oleObj>
              </mc:Choice>
              <mc:Fallback>
                <p:oleObj name="Objeto empaquetador del shell" showAsIcon="1" r:id="rId3" imgW="1074960" imgH="440280" progId="Package">
                  <p:embed/>
                  <p:pic>
                    <p:nvPicPr>
                      <p:cNvPr id="0" name="Picture 2"/>
                      <p:cNvPicPr>
                        <a:picLocks noChangeAspect="1" noChangeArrowheads="1"/>
                      </p:cNvPicPr>
                      <p:nvPr/>
                    </p:nvPicPr>
                    <p:blipFill>
                      <a:blip r:embed="rId4"/>
                      <a:srcRect/>
                      <a:stretch>
                        <a:fillRect/>
                      </a:stretch>
                    </p:blipFill>
                    <p:spPr bwMode="auto">
                      <a:xfrm>
                        <a:off x="2542867" y="1852306"/>
                        <a:ext cx="7158489" cy="2928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18 CuadroTexto"/>
          <p:cNvSpPr txBox="1"/>
          <p:nvPr/>
        </p:nvSpPr>
        <p:spPr>
          <a:xfrm>
            <a:off x="3438513" y="4876818"/>
            <a:ext cx="5145191" cy="646331"/>
          </a:xfrm>
          <a:prstGeom prst="rect">
            <a:avLst/>
          </a:prstGeom>
          <a:noFill/>
        </p:spPr>
        <p:txBody>
          <a:bodyPr wrap="none" rtlCol="0">
            <a:spAutoFit/>
          </a:bodyPr>
          <a:lstStyle/>
          <a:p>
            <a:r>
              <a:rPr lang="es-AR" dirty="0" smtClean="0"/>
              <a:t>Lo pueden buscar en:</a:t>
            </a:r>
          </a:p>
          <a:p>
            <a:r>
              <a:rPr lang="es-AR" dirty="0" smtClean="0"/>
              <a:t>https://phet.colorado.edu/en/simulation/gases-intro</a:t>
            </a:r>
            <a:endParaRPr lang="es-AR" dirty="0"/>
          </a:p>
        </p:txBody>
      </p:sp>
      <p:sp>
        <p:nvSpPr>
          <p:cNvPr id="5" name="1 Título"/>
          <p:cNvSpPr txBox="1">
            <a:spLocks/>
          </p:cNvSpPr>
          <p:nvPr/>
        </p:nvSpPr>
        <p:spPr>
          <a:xfrm>
            <a:off x="1135440" y="520927"/>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spc="-50" dirty="0" smtClean="0">
                <a:solidFill>
                  <a:schemeClr val="tx1">
                    <a:lumMod val="75000"/>
                    <a:lumOff val="25000"/>
                  </a:schemeClr>
                </a:solidFill>
                <a:latin typeface="+mj-lt"/>
                <a:ea typeface="+mj-ea"/>
                <a:cs typeface="+mj-cs"/>
              </a:rPr>
              <a:t>Simulador</a:t>
            </a:r>
            <a:endParaRPr lang="es-ES" sz="3600" spc="-50" dirty="0">
              <a:solidFill>
                <a:schemeClr val="tx1">
                  <a:lumMod val="75000"/>
                  <a:lumOff val="25000"/>
                </a:schemeClr>
              </a:solidFill>
              <a:latin typeface="+mj-lt"/>
              <a:ea typeface="+mj-ea"/>
              <a:cs typeface="+mj-cs"/>
            </a:endParaRPr>
          </a:p>
        </p:txBody>
      </p:sp>
    </p:spTree>
    <p:extLst>
      <p:ext uri="{BB962C8B-B14F-4D97-AF65-F5344CB8AC3E}">
        <p14:creationId xmlns:p14="http://schemas.microsoft.com/office/powerpoint/2010/main" val="5168969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356197" y="-329225"/>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b="1" spc="-50" dirty="0">
                <a:solidFill>
                  <a:schemeClr val="tx1">
                    <a:lumMod val="75000"/>
                    <a:lumOff val="25000"/>
                  </a:schemeClr>
                </a:solidFill>
                <a:latin typeface="+mj-lt"/>
                <a:ea typeface="+mj-ea"/>
                <a:cs typeface="+mj-cs"/>
              </a:rPr>
              <a:t>Trabajo en un proceso…</a:t>
            </a:r>
          </a:p>
        </p:txBody>
      </p:sp>
      <p:pic>
        <p:nvPicPr>
          <p:cNvPr id="2" name="Imagen 1"/>
          <p:cNvPicPr>
            <a:picLocks noChangeAspect="1"/>
          </p:cNvPicPr>
          <p:nvPr/>
        </p:nvPicPr>
        <p:blipFill>
          <a:blip r:embed="rId2"/>
          <a:stretch>
            <a:fillRect/>
          </a:stretch>
        </p:blipFill>
        <p:spPr>
          <a:xfrm>
            <a:off x="2828276" y="2771482"/>
            <a:ext cx="4914839" cy="3403037"/>
          </a:xfrm>
          <a:prstGeom prst="rect">
            <a:avLst/>
          </a:prstGeom>
        </p:spPr>
      </p:pic>
      <p:grpSp>
        <p:nvGrpSpPr>
          <p:cNvPr id="6" name="Grupo 5"/>
          <p:cNvGrpSpPr/>
          <p:nvPr/>
        </p:nvGrpSpPr>
        <p:grpSpPr>
          <a:xfrm>
            <a:off x="2827355" y="1703218"/>
            <a:ext cx="6701458" cy="4715279"/>
            <a:chOff x="1006677" y="1783080"/>
            <a:chExt cx="6756546" cy="4579071"/>
          </a:xfrm>
        </p:grpSpPr>
        <p:pic>
          <p:nvPicPr>
            <p:cNvPr id="3" name="Imagen 2"/>
            <p:cNvPicPr>
              <a:picLocks noChangeAspect="1"/>
            </p:cNvPicPr>
            <p:nvPr/>
          </p:nvPicPr>
          <p:blipFill>
            <a:blip r:embed="rId3"/>
            <a:stretch>
              <a:fillRect/>
            </a:stretch>
          </p:blipFill>
          <p:spPr>
            <a:xfrm>
              <a:off x="1006677" y="1796681"/>
              <a:ext cx="6756546" cy="4565470"/>
            </a:xfrm>
            <a:prstGeom prst="rect">
              <a:avLst/>
            </a:prstGeom>
          </p:spPr>
        </p:pic>
        <p:sp>
          <p:nvSpPr>
            <p:cNvPr id="4" name="Rectángulo 3"/>
            <p:cNvSpPr/>
            <p:nvPr/>
          </p:nvSpPr>
          <p:spPr>
            <a:xfrm>
              <a:off x="1325880" y="1783080"/>
              <a:ext cx="548640" cy="33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pic>
        <p:nvPicPr>
          <p:cNvPr id="7" name="Imagen 6"/>
          <p:cNvPicPr>
            <a:picLocks noChangeAspect="1"/>
          </p:cNvPicPr>
          <p:nvPr/>
        </p:nvPicPr>
        <p:blipFill rotWithShape="1">
          <a:blip r:embed="rId4"/>
          <a:srcRect t="-6146" b="-1"/>
          <a:stretch/>
        </p:blipFill>
        <p:spPr>
          <a:xfrm>
            <a:off x="2854919" y="2130469"/>
            <a:ext cx="6527881" cy="4251118"/>
          </a:xfrm>
          <a:prstGeom prst="rect">
            <a:avLst/>
          </a:prstGeom>
        </p:spPr>
      </p:pic>
      <p:pic>
        <p:nvPicPr>
          <p:cNvPr id="8" name="Imagen 7"/>
          <p:cNvPicPr>
            <a:picLocks noChangeAspect="1"/>
          </p:cNvPicPr>
          <p:nvPr/>
        </p:nvPicPr>
        <p:blipFill>
          <a:blip r:embed="rId5"/>
          <a:stretch>
            <a:fillRect/>
          </a:stretch>
        </p:blipFill>
        <p:spPr>
          <a:xfrm>
            <a:off x="2674955" y="2287656"/>
            <a:ext cx="6906285" cy="4093932"/>
          </a:xfrm>
          <a:prstGeom prst="rect">
            <a:avLst/>
          </a:prstGeom>
        </p:spPr>
      </p:pic>
      <p:sp>
        <p:nvSpPr>
          <p:cNvPr id="9" name="Rectángulo redondeado 8"/>
          <p:cNvSpPr/>
          <p:nvPr/>
        </p:nvSpPr>
        <p:spPr>
          <a:xfrm rot="19896483">
            <a:off x="2038403" y="3086133"/>
            <a:ext cx="6995163" cy="1803802"/>
          </a:xfrm>
          <a:prstGeom prst="roundRect">
            <a:avLst/>
          </a:prstGeom>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t>El trabajo en un proceso, depende de la trayectoria, se puede ir de 1 a 2 realizando más trabajo (132) o menos trabajo (142) sobre el gas</a:t>
            </a:r>
          </a:p>
        </p:txBody>
      </p:sp>
      <p:sp>
        <p:nvSpPr>
          <p:cNvPr id="10" name="Rectángulo 9"/>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cxnSp>
        <p:nvCxnSpPr>
          <p:cNvPr id="12" name="Conector recto 11"/>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1" name="Entrada de lápiz 10"/>
              <p14:cNvContentPartPr/>
              <p14:nvPr/>
            </p14:nvContentPartPr>
            <p14:xfrm>
              <a:off x="8862480" y="4697280"/>
              <a:ext cx="5760" cy="156960"/>
            </p14:xfrm>
          </p:contentPart>
        </mc:Choice>
        <mc:Fallback xmlns="">
          <p:pic>
            <p:nvPicPr>
              <p:cNvPr id="11" name="Entrada de lápiz 10"/>
              <p:cNvPicPr/>
              <p:nvPr/>
            </p:nvPicPr>
            <p:blipFill>
              <a:blip r:embed="rId7"/>
              <a:stretch>
                <a:fillRect/>
              </a:stretch>
            </p:blipFill>
            <p:spPr>
              <a:xfrm>
                <a:off x="8858880" y="4694040"/>
                <a:ext cx="12600" cy="163800"/>
              </a:xfrm>
              <a:prstGeom prst="rect">
                <a:avLst/>
              </a:prstGeom>
            </p:spPr>
          </p:pic>
        </mc:Fallback>
      </mc:AlternateContent>
    </p:spTree>
    <p:extLst>
      <p:ext uri="{BB962C8B-B14F-4D97-AF65-F5344CB8AC3E}">
        <p14:creationId xmlns:p14="http://schemas.microsoft.com/office/powerpoint/2010/main" val="319986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3.11 – Guía EDUCO </a:t>
            </a:r>
            <a:endParaRPr lang="es-AR" sz="4000" dirty="0"/>
          </a:p>
        </p:txBody>
      </p:sp>
      <p:cxnSp>
        <p:nvCxnSpPr>
          <p:cNvPr id="11" name="Conector recto 10"/>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p:cNvPicPr>
            <a:picLocks noChangeAspect="1" noChangeArrowheads="1"/>
          </p:cNvPicPr>
          <p:nvPr/>
        </p:nvPicPr>
        <p:blipFill>
          <a:blip r:embed="rId2"/>
          <a:srcRect/>
          <a:stretch>
            <a:fillRect/>
          </a:stretch>
        </p:blipFill>
        <p:spPr bwMode="auto">
          <a:xfrm>
            <a:off x="755739" y="1093016"/>
            <a:ext cx="10918372" cy="1299806"/>
          </a:xfrm>
          <a:prstGeom prst="rect">
            <a:avLst/>
          </a:prstGeom>
          <a:noFill/>
          <a:ln w="9525">
            <a:noFill/>
            <a:miter lim="800000"/>
            <a:headEnd/>
            <a:tailEnd/>
          </a:ln>
          <a:effectLst/>
        </p:spPr>
      </p:pic>
    </p:spTree>
    <p:extLst>
      <p:ext uri="{BB962C8B-B14F-4D97-AF65-F5344CB8AC3E}">
        <p14:creationId xmlns:p14="http://schemas.microsoft.com/office/powerpoint/2010/main" val="13629032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193817" y="1018651"/>
            <a:ext cx="11733140" cy="769441"/>
          </a:xfrm>
          <a:prstGeom prst="rect">
            <a:avLst/>
          </a:prstGeom>
        </p:spPr>
        <p:txBody>
          <a:bodyPr wrap="square">
            <a:spAutoFit/>
          </a:bodyPr>
          <a:lstStyle/>
          <a:p>
            <a:r>
              <a:rPr lang="es-ES" sz="2200" b="1" dirty="0"/>
              <a:t>3.9</a:t>
            </a:r>
            <a:r>
              <a:rPr lang="es-ES" sz="2200" dirty="0"/>
              <a:t> - Un mol de gas ideal se lleva a través del ciclo mostrado en la </a:t>
            </a:r>
            <a:r>
              <a:rPr lang="es-ES" sz="2200" dirty="0" smtClean="0"/>
              <a:t>figura. </a:t>
            </a:r>
            <a:r>
              <a:rPr lang="es-ES" sz="2200" dirty="0"/>
              <a:t>Ta=300 K, </a:t>
            </a:r>
            <a:r>
              <a:rPr lang="es-ES" sz="2200" dirty="0" err="1"/>
              <a:t>Pa</a:t>
            </a:r>
            <a:r>
              <a:rPr lang="es-ES" sz="2200" dirty="0"/>
              <a:t>=5 atm, Pb=Pc=1 atm. </a:t>
            </a:r>
            <a:r>
              <a:rPr lang="es-ES" sz="2200" dirty="0" smtClean="0"/>
              <a:t> Calcular </a:t>
            </a:r>
            <a:r>
              <a:rPr lang="es-ES" sz="2200" dirty="0"/>
              <a:t>el trabajo realizado por el ciclo</a:t>
            </a:r>
            <a:endParaRPr lang="es-AR" sz="2200" dirty="0"/>
          </a:p>
        </p:txBody>
      </p:sp>
      <mc:AlternateContent xmlns:mc="http://schemas.openxmlformats.org/markup-compatibility/2006" xmlns:a14="http://schemas.microsoft.com/office/drawing/2010/main">
        <mc:Choice Requires="a14">
          <p:sp>
            <p:nvSpPr>
              <p:cNvPr id="15" name="CuadroTexto 14"/>
              <p:cNvSpPr txBox="1"/>
              <p:nvPr/>
            </p:nvSpPr>
            <p:spPr>
              <a:xfrm>
                <a:off x="5023900" y="2152641"/>
                <a:ext cx="2538324" cy="338554"/>
              </a:xfrm>
              <a:prstGeom prst="rect">
                <a:avLst/>
              </a:prstGeom>
              <a:noFill/>
            </p:spPr>
            <p:txBody>
              <a:bodyPr wrap="none" lIns="0" tIns="0" rIns="0" bIns="0" rtlCol="0">
                <a:spAutoFit/>
              </a:bodyPr>
              <a:lstStyle/>
              <a:p>
                <a14:m>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i="1">
                            <a:latin typeface="Cambria Math" panose="02040503050406030204" pitchFamily="18" charset="0"/>
                          </a:rPr>
                          <m:t>𝑡𝑜𝑡</m:t>
                        </m:r>
                      </m:sub>
                    </m:sSub>
                  </m:oMath>
                </a14:m>
                <a:r>
                  <a:rPr lang="es-AR" sz="2200" i="1" dirty="0"/>
                  <a:t>=</a:t>
                </a:r>
                <a14:m>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i="1">
                            <a:latin typeface="Cambria Math" panose="02040503050406030204" pitchFamily="18" charset="0"/>
                          </a:rPr>
                          <m:t>𝑎𝑏</m:t>
                        </m:r>
                      </m:sub>
                    </m:sSub>
                  </m:oMath>
                </a14:m>
                <a:r>
                  <a:rPr lang="es-AR" sz="2200" i="1" dirty="0"/>
                  <a:t>+</a:t>
                </a:r>
                <a14:m>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 </m:t>
                        </m:r>
                        <m:r>
                          <a:rPr lang="es-AR" sz="2200" i="1">
                            <a:latin typeface="Cambria Math" panose="02040503050406030204" pitchFamily="18" charset="0"/>
                          </a:rPr>
                          <m:t>𝑊</m:t>
                        </m:r>
                      </m:e>
                      <m:sub>
                        <m:r>
                          <a:rPr lang="es-AR" sz="2200" i="1">
                            <a:latin typeface="Cambria Math" panose="02040503050406030204" pitchFamily="18" charset="0"/>
                          </a:rPr>
                          <m:t>𝑏𝑐</m:t>
                        </m:r>
                      </m:sub>
                    </m:sSub>
                    <m:r>
                      <a:rPr lang="es-AR" sz="2200" i="1">
                        <a:latin typeface="Cambria Math" panose="02040503050406030204" pitchFamily="18" charset="0"/>
                      </a:rPr>
                      <m:t>+</m:t>
                    </m:r>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i="1">
                            <a:latin typeface="Cambria Math" panose="02040503050406030204" pitchFamily="18" charset="0"/>
                          </a:rPr>
                          <m:t>𝑐𝑎</m:t>
                        </m:r>
                      </m:sub>
                    </m:sSub>
                  </m:oMath>
                </a14:m>
                <a:endParaRPr lang="es-AR" sz="2200" i="1" dirty="0"/>
              </a:p>
            </p:txBody>
          </p:sp>
        </mc:Choice>
        <mc:Fallback xmlns="">
          <p:sp>
            <p:nvSpPr>
              <p:cNvPr id="15" name="CuadroTexto 14"/>
              <p:cNvSpPr txBox="1">
                <a:spLocks noRot="1" noChangeAspect="1" noMove="1" noResize="1" noEditPoints="1" noAdjustHandles="1" noChangeArrowheads="1" noChangeShapeType="1" noTextEdit="1"/>
              </p:cNvSpPr>
              <p:nvPr/>
            </p:nvSpPr>
            <p:spPr>
              <a:xfrm>
                <a:off x="5023900" y="2152641"/>
                <a:ext cx="2538324" cy="338554"/>
              </a:xfrm>
              <a:prstGeom prst="rect">
                <a:avLst/>
              </a:prstGeom>
              <a:blipFill rotWithShape="0">
                <a:blip r:embed="rId2"/>
                <a:stretch>
                  <a:fillRect l="-3837" t="-25000" r="-719" b="-48214"/>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6" name="Rectángulo 15"/>
              <p:cNvSpPr/>
              <p:nvPr/>
            </p:nvSpPr>
            <p:spPr>
              <a:xfrm>
                <a:off x="4910623" y="2719525"/>
                <a:ext cx="4524925" cy="356148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s-AR" sz="2200" i="1" smtClean="0">
                              <a:latin typeface="Cambria Math" panose="02040503050406030204" pitchFamily="18" charset="0"/>
                            </a:rPr>
                          </m:ctrlPr>
                        </m:sSubPr>
                        <m:e>
                          <m:r>
                            <a:rPr lang="es-AR" sz="2200" i="1">
                              <a:latin typeface="Cambria Math" panose="02040503050406030204" pitchFamily="18" charset="0"/>
                            </a:rPr>
                            <m:t>𝑊</m:t>
                          </m:r>
                        </m:e>
                        <m:sub>
                          <m:r>
                            <a:rPr lang="es-AR" sz="2200" b="0" i="1" smtClean="0">
                              <a:latin typeface="Cambria Math" panose="02040503050406030204" pitchFamily="18" charset="0"/>
                            </a:rPr>
                            <m:t>𝑐𝑎</m:t>
                          </m:r>
                        </m:sub>
                      </m:sSub>
                      <m:r>
                        <a:rPr lang="es-AR" sz="2200" i="1">
                          <a:latin typeface="Cambria Math" panose="02040503050406030204" pitchFamily="18" charset="0"/>
                        </a:rPr>
                        <m:t>=0 [</m:t>
                      </m:r>
                      <m:r>
                        <a:rPr lang="es-AR" sz="2200" i="1">
                          <a:latin typeface="Cambria Math" panose="02040503050406030204" pitchFamily="18" charset="0"/>
                        </a:rPr>
                        <m:t>𝐽</m:t>
                      </m:r>
                      <m:r>
                        <a:rPr lang="es-AR" sz="2200" i="1">
                          <a:latin typeface="Cambria Math" panose="02040503050406030204" pitchFamily="18" charset="0"/>
                        </a:rPr>
                        <m:t>]</m:t>
                      </m:r>
                    </m:oMath>
                  </m:oMathPara>
                </a14:m>
                <a:endParaRPr lang="es-AR" sz="2200" i="1" dirty="0" smtClean="0"/>
              </a:p>
              <a:p>
                <a:endParaRPr lang="es-AR" sz="2200" i="1" dirty="0"/>
              </a:p>
              <a:p>
                <a:pPr/>
                <a14:m>
                  <m:oMathPara xmlns:m="http://schemas.openxmlformats.org/officeDocument/2006/math">
                    <m:oMathParaPr>
                      <m:jc m:val="left"/>
                    </m:oMathParaPr>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b="0" i="1" smtClean="0">
                              <a:latin typeface="Cambria Math" panose="02040503050406030204" pitchFamily="18" charset="0"/>
                            </a:rPr>
                            <m:t>𝑎𝑏</m:t>
                          </m:r>
                        </m:sub>
                      </m:sSub>
                      <m:r>
                        <a:rPr lang="es-AR" sz="2200" i="1">
                          <a:latin typeface="Cambria Math" panose="02040503050406030204" pitchFamily="18" charset="0"/>
                        </a:rPr>
                        <m:t>=</m:t>
                      </m:r>
                      <m:r>
                        <a:rPr lang="es-AR" sz="2200" i="1">
                          <a:latin typeface="Cambria Math" panose="02040503050406030204" pitchFamily="18" charset="0"/>
                        </a:rPr>
                        <m:t>𝑛𝑅𝑇</m:t>
                      </m:r>
                      <m:r>
                        <a:rPr lang="es-AR" sz="2200" i="1">
                          <a:latin typeface="Cambria Math" panose="02040503050406030204" pitchFamily="18" charset="0"/>
                        </a:rPr>
                        <m:t> </m:t>
                      </m:r>
                      <m:func>
                        <m:funcPr>
                          <m:ctrlPr>
                            <a:rPr lang="es-AR" sz="2200" i="1">
                              <a:latin typeface="Cambria Math" panose="02040503050406030204" pitchFamily="18" charset="0"/>
                            </a:rPr>
                          </m:ctrlPr>
                        </m:funcPr>
                        <m:fName>
                          <m:r>
                            <a:rPr lang="es-AR" sz="2200" i="1">
                              <a:latin typeface="Cambria Math" panose="02040503050406030204" pitchFamily="18" charset="0"/>
                            </a:rPr>
                            <m:t>𝑙𝑛</m:t>
                          </m:r>
                        </m:fName>
                        <m:e>
                          <m:d>
                            <m:dPr>
                              <m:ctrlPr>
                                <a:rPr lang="es-AR" sz="2200" i="1">
                                  <a:latin typeface="Cambria Math" panose="02040503050406030204" pitchFamily="18" charset="0"/>
                                </a:rPr>
                              </m:ctrlPr>
                            </m:dPr>
                            <m:e>
                              <m:f>
                                <m:fPr>
                                  <m:ctrlPr>
                                    <a:rPr lang="es-AR" sz="2200" i="1">
                                      <a:latin typeface="Cambria Math" panose="02040503050406030204" pitchFamily="18" charset="0"/>
                                    </a:rPr>
                                  </m:ctrlPr>
                                </m:fPr>
                                <m:num>
                                  <m:sSub>
                                    <m:sSubPr>
                                      <m:ctrlPr>
                                        <a:rPr lang="es-AR" sz="2200" i="1">
                                          <a:latin typeface="Cambria Math" panose="02040503050406030204" pitchFamily="18" charset="0"/>
                                        </a:rPr>
                                      </m:ctrlPr>
                                    </m:sSubPr>
                                    <m:e>
                                      <m:r>
                                        <a:rPr lang="es-AR" sz="2200" i="1">
                                          <a:latin typeface="Cambria Math" panose="02040503050406030204" pitchFamily="18" charset="0"/>
                                        </a:rPr>
                                        <m:t>𝑉</m:t>
                                      </m:r>
                                    </m:e>
                                    <m:sub>
                                      <m:r>
                                        <a:rPr lang="es-AR" sz="2200" b="0" i="1" smtClean="0">
                                          <a:latin typeface="Cambria Math" panose="02040503050406030204" pitchFamily="18" charset="0"/>
                                        </a:rPr>
                                        <m:t>𝑏</m:t>
                                      </m:r>
                                    </m:sub>
                                  </m:sSub>
                                </m:num>
                                <m:den>
                                  <m:sSub>
                                    <m:sSubPr>
                                      <m:ctrlPr>
                                        <a:rPr lang="es-AR" sz="2200" i="1">
                                          <a:latin typeface="Cambria Math" panose="02040503050406030204" pitchFamily="18" charset="0"/>
                                        </a:rPr>
                                      </m:ctrlPr>
                                    </m:sSubPr>
                                    <m:e>
                                      <m:r>
                                        <a:rPr lang="es-AR" sz="2200" i="1">
                                          <a:latin typeface="Cambria Math" panose="02040503050406030204" pitchFamily="18" charset="0"/>
                                        </a:rPr>
                                        <m:t>𝑉</m:t>
                                      </m:r>
                                    </m:e>
                                    <m:sub>
                                      <m:r>
                                        <a:rPr lang="es-AR" sz="2200" b="0" i="1" smtClean="0">
                                          <a:latin typeface="Cambria Math" panose="02040503050406030204" pitchFamily="18" charset="0"/>
                                        </a:rPr>
                                        <m:t>𝑎</m:t>
                                      </m:r>
                                    </m:sub>
                                  </m:sSub>
                                </m:den>
                              </m:f>
                            </m:e>
                          </m:d>
                        </m:e>
                      </m:func>
                      <m:r>
                        <a:rPr lang="es-AR" sz="2200" i="1">
                          <a:latin typeface="Cambria Math" panose="02040503050406030204" pitchFamily="18" charset="0"/>
                        </a:rPr>
                        <m:t>=4014 </m:t>
                      </m:r>
                      <m:d>
                        <m:dPr>
                          <m:begChr m:val="["/>
                          <m:endChr m:val="]"/>
                          <m:ctrlPr>
                            <a:rPr lang="es-AR" sz="2200" i="1">
                              <a:latin typeface="Cambria Math" panose="02040503050406030204" pitchFamily="18" charset="0"/>
                            </a:rPr>
                          </m:ctrlPr>
                        </m:dPr>
                        <m:e>
                          <m:r>
                            <a:rPr lang="es-AR" sz="2200" i="1">
                              <a:latin typeface="Cambria Math" panose="02040503050406030204" pitchFamily="18" charset="0"/>
                            </a:rPr>
                            <m:t>𝐽</m:t>
                          </m:r>
                        </m:e>
                      </m:d>
                    </m:oMath>
                  </m:oMathPara>
                </a14:m>
                <a:endParaRPr lang="es-AR" sz="2200" i="1" dirty="0" smtClean="0">
                  <a:latin typeface="Cambria Math" panose="02040503050406030204" pitchFamily="18" charset="0"/>
                </a:endParaRPr>
              </a:p>
              <a:p>
                <a:endParaRPr lang="es-AR" sz="220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b="0" i="1" smtClean="0">
                              <a:latin typeface="Cambria Math" panose="02040503050406030204" pitchFamily="18" charset="0"/>
                            </a:rPr>
                            <m:t>𝑏𝑐</m:t>
                          </m:r>
                        </m:sub>
                      </m:sSub>
                      <m:r>
                        <a:rPr lang="es-AR" sz="2200" i="1">
                          <a:latin typeface="Cambria Math" panose="02040503050406030204" pitchFamily="18" charset="0"/>
                        </a:rPr>
                        <m:t>=</m:t>
                      </m:r>
                      <m:r>
                        <a:rPr lang="es-AR" sz="2200" i="1">
                          <a:latin typeface="Cambria Math" panose="02040503050406030204" pitchFamily="18" charset="0"/>
                        </a:rPr>
                        <m:t>𝑃</m:t>
                      </m:r>
                      <m:r>
                        <a:rPr lang="es-AR" sz="2200" i="1">
                          <a:latin typeface="Cambria Math" panose="02040503050406030204" pitchFamily="18" charset="0"/>
                          <a:ea typeface="Cambria Math" panose="02040503050406030204" pitchFamily="18" charset="0"/>
                        </a:rPr>
                        <m:t>∆</m:t>
                      </m:r>
                      <m:r>
                        <a:rPr lang="es-AR" sz="2200" i="1">
                          <a:latin typeface="Cambria Math" panose="02040503050406030204" pitchFamily="18" charset="0"/>
                          <a:ea typeface="Cambria Math" panose="02040503050406030204" pitchFamily="18" charset="0"/>
                        </a:rPr>
                        <m:t>𝑉</m:t>
                      </m:r>
                      <m:r>
                        <a:rPr lang="es-AR" sz="2200" i="1">
                          <a:latin typeface="Cambria Math" panose="02040503050406030204" pitchFamily="18" charset="0"/>
                          <a:ea typeface="Cambria Math" panose="02040503050406030204" pitchFamily="18" charset="0"/>
                        </a:rPr>
                        <m:t>=−1994,6 [</m:t>
                      </m:r>
                      <m:r>
                        <a:rPr lang="es-AR" sz="2200" i="1">
                          <a:latin typeface="Cambria Math" panose="02040503050406030204" pitchFamily="18" charset="0"/>
                          <a:ea typeface="Cambria Math" panose="02040503050406030204" pitchFamily="18" charset="0"/>
                        </a:rPr>
                        <m:t>𝐽</m:t>
                      </m:r>
                      <m:r>
                        <a:rPr lang="es-AR" sz="2200" i="1">
                          <a:latin typeface="Cambria Math" panose="02040503050406030204" pitchFamily="18" charset="0"/>
                          <a:ea typeface="Cambria Math" panose="02040503050406030204" pitchFamily="18" charset="0"/>
                        </a:rPr>
                        <m:t>]</m:t>
                      </m:r>
                    </m:oMath>
                  </m:oMathPara>
                </a14:m>
                <a:endParaRPr lang="es-AR" sz="2200" i="1" dirty="0"/>
              </a:p>
              <a:p>
                <a:endParaRPr lang="es-AR" sz="2200" i="1" dirty="0" smtClean="0"/>
              </a:p>
              <a:p>
                <a:endParaRPr lang="es-AR" sz="2200" i="1" dirty="0"/>
              </a:p>
              <a:p>
                <a:pPr/>
                <a14:m>
                  <m:oMathPara xmlns:m="http://schemas.openxmlformats.org/officeDocument/2006/math">
                    <m:oMathParaPr>
                      <m:jc m:val="left"/>
                    </m:oMathParaPr>
                    <m:oMath xmlns:m="http://schemas.openxmlformats.org/officeDocument/2006/math">
                      <m:sSub>
                        <m:sSubPr>
                          <m:ctrlPr>
                            <a:rPr lang="es-AR" sz="2200" i="1">
                              <a:latin typeface="Cambria Math" panose="02040503050406030204" pitchFamily="18" charset="0"/>
                            </a:rPr>
                          </m:ctrlPr>
                        </m:sSubPr>
                        <m:e>
                          <m:r>
                            <a:rPr lang="es-AR" sz="2200" i="1">
                              <a:latin typeface="Cambria Math" panose="02040503050406030204" pitchFamily="18" charset="0"/>
                            </a:rPr>
                            <m:t>𝑊</m:t>
                          </m:r>
                        </m:e>
                        <m:sub>
                          <m:r>
                            <a:rPr lang="es-AR" sz="2200" i="1">
                              <a:latin typeface="Cambria Math" panose="02040503050406030204" pitchFamily="18" charset="0"/>
                            </a:rPr>
                            <m:t>𝑡𝑜𝑡</m:t>
                          </m:r>
                        </m:sub>
                      </m:sSub>
                      <m:r>
                        <a:rPr lang="es-AR" sz="2200" i="1">
                          <a:latin typeface="Cambria Math" panose="02040503050406030204" pitchFamily="18" charset="0"/>
                        </a:rPr>
                        <m:t>=</m:t>
                      </m:r>
                      <m:r>
                        <m:rPr>
                          <m:nor/>
                        </m:rPr>
                        <a:rPr lang="es-AR" sz="2200" i="1" dirty="0"/>
                        <m:t>2019 [</m:t>
                      </m:r>
                      <m:r>
                        <m:rPr>
                          <m:nor/>
                        </m:rPr>
                        <a:rPr lang="es-AR" sz="2200" i="1" dirty="0"/>
                        <m:t>J</m:t>
                      </m:r>
                      <m:r>
                        <m:rPr>
                          <m:nor/>
                        </m:rPr>
                        <a:rPr lang="es-AR" sz="2200" i="1" dirty="0"/>
                        <m:t>]</m:t>
                      </m:r>
                    </m:oMath>
                  </m:oMathPara>
                </a14:m>
                <a:endParaRPr lang="es-AR" sz="2200" i="1" dirty="0"/>
              </a:p>
              <a:p>
                <a:endParaRPr lang="es-AR" sz="2200" i="1" dirty="0"/>
              </a:p>
            </p:txBody>
          </p:sp>
        </mc:Choice>
        <mc:Fallback xmlns="">
          <p:sp>
            <p:nvSpPr>
              <p:cNvPr id="16" name="Rectángulo 15"/>
              <p:cNvSpPr>
                <a:spLocks noRot="1" noChangeAspect="1" noMove="1" noResize="1" noEditPoints="1" noAdjustHandles="1" noChangeArrowheads="1" noChangeShapeType="1" noTextEdit="1"/>
              </p:cNvSpPr>
              <p:nvPr/>
            </p:nvSpPr>
            <p:spPr>
              <a:xfrm>
                <a:off x="4910623" y="2719525"/>
                <a:ext cx="4524925" cy="3561488"/>
              </a:xfrm>
              <a:prstGeom prst="rect">
                <a:avLst/>
              </a:prstGeom>
              <a:blipFill rotWithShape="0">
                <a:blip r:embed="rId3"/>
                <a:stretch>
                  <a:fillRect l="-135"/>
                </a:stretch>
              </a:blipFill>
            </p:spPr>
            <p:txBody>
              <a:bodyPr/>
              <a:lstStyle/>
              <a:p>
                <a:r>
                  <a:rPr lang="es-AR">
                    <a:noFill/>
                  </a:rPr>
                  <a:t> </a:t>
                </a:r>
              </a:p>
            </p:txBody>
          </p:sp>
        </mc:Fallback>
      </mc:AlternateContent>
      <p:sp>
        <p:nvSpPr>
          <p:cNvPr id="20" name="Arco 19"/>
          <p:cNvSpPr/>
          <p:nvPr/>
        </p:nvSpPr>
        <p:spPr>
          <a:xfrm>
            <a:off x="6997148" y="2546322"/>
            <a:ext cx="2690192" cy="2356982"/>
          </a:xfrm>
          <a:prstGeom prst="arc">
            <a:avLst>
              <a:gd name="adj1" fmla="val 12344715"/>
              <a:gd name="adj2" fmla="val 0"/>
            </a:avLst>
          </a:prstGeom>
          <a:ln w="28575">
            <a:headEnd type="diamond"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sz="2200" i="1"/>
          </a:p>
        </p:txBody>
      </p:sp>
      <mc:AlternateContent xmlns:mc="http://schemas.openxmlformats.org/markup-compatibility/2006" xmlns:a14="http://schemas.microsoft.com/office/drawing/2010/main">
        <mc:Choice Requires="a14">
          <p:sp>
            <p:nvSpPr>
              <p:cNvPr id="22" name="CuadroTexto 21"/>
              <p:cNvSpPr txBox="1"/>
              <p:nvPr/>
            </p:nvSpPr>
            <p:spPr>
              <a:xfrm>
                <a:off x="9116793" y="3699344"/>
                <a:ext cx="2494209" cy="6316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200" i="1" smtClean="0">
                              <a:latin typeface="Cambria Math" panose="02040503050406030204" pitchFamily="18" charset="0"/>
                            </a:rPr>
                          </m:ctrlPr>
                        </m:sSubPr>
                        <m:e>
                          <m:r>
                            <a:rPr lang="es-AR" sz="2200" i="1">
                              <a:latin typeface="Cambria Math" panose="02040503050406030204" pitchFamily="18" charset="0"/>
                            </a:rPr>
                            <m:t>𝑉</m:t>
                          </m:r>
                        </m:e>
                        <m:sub>
                          <m:r>
                            <a:rPr lang="es-AR" sz="2200" b="0" i="1" smtClean="0">
                              <a:latin typeface="Cambria Math" panose="02040503050406030204" pitchFamily="18" charset="0"/>
                            </a:rPr>
                            <m:t>𝑏</m:t>
                          </m:r>
                        </m:sub>
                      </m:sSub>
                      <m:r>
                        <a:rPr lang="es-AR" sz="2200" i="1">
                          <a:latin typeface="Cambria Math" panose="02040503050406030204" pitchFamily="18" charset="0"/>
                        </a:rPr>
                        <m:t>=</m:t>
                      </m:r>
                      <m:f>
                        <m:fPr>
                          <m:ctrlPr>
                            <a:rPr lang="es-AR" sz="2200" i="1">
                              <a:latin typeface="Cambria Math" panose="02040503050406030204" pitchFamily="18" charset="0"/>
                            </a:rPr>
                          </m:ctrlPr>
                        </m:fPr>
                        <m:num>
                          <m:r>
                            <a:rPr lang="es-AR" sz="2200" i="1">
                              <a:latin typeface="Cambria Math" panose="02040503050406030204" pitchFamily="18" charset="0"/>
                            </a:rPr>
                            <m:t>𝑛𝑅𝑇</m:t>
                          </m:r>
                        </m:num>
                        <m:den>
                          <m:r>
                            <a:rPr lang="es-AR" sz="2200" i="1">
                              <a:latin typeface="Cambria Math" panose="02040503050406030204" pitchFamily="18" charset="0"/>
                            </a:rPr>
                            <m:t>𝑃</m:t>
                          </m:r>
                        </m:den>
                      </m:f>
                      <m:r>
                        <a:rPr lang="es-AR" sz="2200" i="1">
                          <a:latin typeface="Cambria Math" panose="02040503050406030204" pitchFamily="18" charset="0"/>
                        </a:rPr>
                        <m:t>=24,62 </m:t>
                      </m:r>
                      <m:r>
                        <a:rPr lang="es-AR" sz="2200" i="1">
                          <a:latin typeface="Cambria Math" panose="02040503050406030204" pitchFamily="18" charset="0"/>
                        </a:rPr>
                        <m:t>𝑙</m:t>
                      </m:r>
                    </m:oMath>
                  </m:oMathPara>
                </a14:m>
                <a:endParaRPr lang="es-AR" sz="2200" i="1" dirty="0"/>
              </a:p>
            </p:txBody>
          </p:sp>
        </mc:Choice>
        <mc:Fallback xmlns="">
          <p:sp>
            <p:nvSpPr>
              <p:cNvPr id="22" name="CuadroTexto 21"/>
              <p:cNvSpPr txBox="1">
                <a:spLocks noRot="1" noChangeAspect="1" noMove="1" noResize="1" noEditPoints="1" noAdjustHandles="1" noChangeArrowheads="1" noChangeShapeType="1" noTextEdit="1"/>
              </p:cNvSpPr>
              <p:nvPr/>
            </p:nvSpPr>
            <p:spPr>
              <a:xfrm>
                <a:off x="9116793" y="3699344"/>
                <a:ext cx="2494209" cy="631648"/>
              </a:xfrm>
              <a:prstGeom prst="rect">
                <a:avLst/>
              </a:prstGeom>
              <a:blipFill rotWithShape="0">
                <a:blip r:embed="rId4"/>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3" name="Rectángulo 22"/>
              <p:cNvSpPr/>
              <p:nvPr/>
            </p:nvSpPr>
            <p:spPr>
              <a:xfrm>
                <a:off x="9092747" y="4459066"/>
                <a:ext cx="2523383" cy="723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sz="2200" i="1" smtClean="0">
                              <a:latin typeface="Cambria Math" panose="02040503050406030204" pitchFamily="18" charset="0"/>
                            </a:rPr>
                          </m:ctrlPr>
                        </m:sSubPr>
                        <m:e>
                          <m:r>
                            <a:rPr lang="es-AR" sz="2200" i="1">
                              <a:latin typeface="Cambria Math" panose="02040503050406030204" pitchFamily="18" charset="0"/>
                            </a:rPr>
                            <m:t>𝑉</m:t>
                          </m:r>
                        </m:e>
                        <m:sub>
                          <m:r>
                            <a:rPr lang="es-AR" sz="2200" b="0" i="1" smtClean="0">
                              <a:latin typeface="Cambria Math" panose="02040503050406030204" pitchFamily="18" charset="0"/>
                            </a:rPr>
                            <m:t>𝑎</m:t>
                          </m:r>
                        </m:sub>
                      </m:sSub>
                      <m:r>
                        <a:rPr lang="es-AR" sz="2200" i="1">
                          <a:latin typeface="Cambria Math" panose="02040503050406030204" pitchFamily="18" charset="0"/>
                        </a:rPr>
                        <m:t>=</m:t>
                      </m:r>
                      <m:f>
                        <m:fPr>
                          <m:ctrlPr>
                            <a:rPr lang="es-AR" sz="2200" i="1">
                              <a:latin typeface="Cambria Math" panose="02040503050406030204" pitchFamily="18" charset="0"/>
                            </a:rPr>
                          </m:ctrlPr>
                        </m:fPr>
                        <m:num>
                          <m:r>
                            <a:rPr lang="es-AR" sz="2200" i="1">
                              <a:latin typeface="Cambria Math" panose="02040503050406030204" pitchFamily="18" charset="0"/>
                            </a:rPr>
                            <m:t>𝑛𝑅𝑇</m:t>
                          </m:r>
                        </m:num>
                        <m:den>
                          <m:r>
                            <a:rPr lang="es-AR" sz="2200" i="1">
                              <a:latin typeface="Cambria Math" panose="02040503050406030204" pitchFamily="18" charset="0"/>
                            </a:rPr>
                            <m:t>𝑃</m:t>
                          </m:r>
                        </m:den>
                      </m:f>
                      <m:r>
                        <a:rPr lang="es-AR" sz="2200" i="1">
                          <a:latin typeface="Cambria Math" panose="02040503050406030204" pitchFamily="18" charset="0"/>
                        </a:rPr>
                        <m:t>=4,92 </m:t>
                      </m:r>
                      <m:r>
                        <a:rPr lang="es-AR" sz="2200" i="1">
                          <a:latin typeface="Cambria Math" panose="02040503050406030204" pitchFamily="18" charset="0"/>
                        </a:rPr>
                        <m:t>𝑙</m:t>
                      </m:r>
                    </m:oMath>
                  </m:oMathPara>
                </a14:m>
                <a:endParaRPr lang="es-AR" sz="2200" i="1" dirty="0"/>
              </a:p>
            </p:txBody>
          </p:sp>
        </mc:Choice>
        <mc:Fallback xmlns="">
          <p:sp>
            <p:nvSpPr>
              <p:cNvPr id="23" name="Rectángulo 22"/>
              <p:cNvSpPr>
                <a:spLocks noRot="1" noChangeAspect="1" noMove="1" noResize="1" noEditPoints="1" noAdjustHandles="1" noChangeArrowheads="1" noChangeShapeType="1" noTextEdit="1"/>
              </p:cNvSpPr>
              <p:nvPr/>
            </p:nvSpPr>
            <p:spPr>
              <a:xfrm>
                <a:off x="9092747" y="4459066"/>
                <a:ext cx="2523383" cy="723981"/>
              </a:xfrm>
              <a:prstGeom prst="rect">
                <a:avLst/>
              </a:prstGeom>
              <a:blipFill rotWithShape="0">
                <a:blip r:embed="rId5"/>
                <a:stretch>
                  <a:fillRect/>
                </a:stretch>
              </a:blipFill>
            </p:spPr>
            <p:txBody>
              <a:bodyPr/>
              <a:lstStyle/>
              <a:p>
                <a:r>
                  <a:rPr lang="es-AR">
                    <a:noFill/>
                  </a:rPr>
                  <a:t> </a:t>
                </a:r>
              </a:p>
            </p:txBody>
          </p:sp>
        </mc:Fallback>
      </mc:AlternateContent>
      <p:pic>
        <p:nvPicPr>
          <p:cNvPr id="4" name="Imagen 3"/>
          <p:cNvPicPr>
            <a:picLocks noChangeAspect="1"/>
          </p:cNvPicPr>
          <p:nvPr/>
        </p:nvPicPr>
        <p:blipFill>
          <a:blip r:embed="rId6"/>
          <a:stretch>
            <a:fillRect/>
          </a:stretch>
        </p:blipFill>
        <p:spPr>
          <a:xfrm>
            <a:off x="193817" y="2256839"/>
            <a:ext cx="4172600" cy="3746203"/>
          </a:xfrm>
          <a:prstGeom prst="rect">
            <a:avLst/>
          </a:prstGeom>
        </p:spPr>
      </p:pic>
      <p:sp>
        <p:nvSpPr>
          <p:cNvPr id="10"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3.9 – Guía EDUCO </a:t>
            </a:r>
            <a:endParaRPr lang="es-AR" sz="4000" dirty="0"/>
          </a:p>
        </p:txBody>
      </p:sp>
      <p:cxnSp>
        <p:nvCxnSpPr>
          <p:cNvPr id="11" name="Conector recto 10"/>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Forma libre 4"/>
          <p:cNvSpPr/>
          <p:nvPr/>
        </p:nvSpPr>
        <p:spPr>
          <a:xfrm>
            <a:off x="1687127" y="3355345"/>
            <a:ext cx="1364973" cy="1285461"/>
          </a:xfrm>
          <a:custGeom>
            <a:avLst/>
            <a:gdLst>
              <a:gd name="connsiteX0" fmla="*/ 0 w 1364973"/>
              <a:gd name="connsiteY0" fmla="*/ 1285461 h 1285461"/>
              <a:gd name="connsiteX1" fmla="*/ 26504 w 1364973"/>
              <a:gd name="connsiteY1" fmla="*/ 0 h 1285461"/>
              <a:gd name="connsiteX2" fmla="*/ 304800 w 1364973"/>
              <a:gd name="connsiteY2" fmla="*/ 477078 h 1285461"/>
              <a:gd name="connsiteX3" fmla="*/ 596347 w 1364973"/>
              <a:gd name="connsiteY3" fmla="*/ 808382 h 1285461"/>
              <a:gd name="connsiteX4" fmla="*/ 967408 w 1364973"/>
              <a:gd name="connsiteY4" fmla="*/ 1099930 h 1285461"/>
              <a:gd name="connsiteX5" fmla="*/ 1364973 w 1364973"/>
              <a:gd name="connsiteY5" fmla="*/ 1285461 h 1285461"/>
              <a:gd name="connsiteX6" fmla="*/ 0 w 1364973"/>
              <a:gd name="connsiteY6" fmla="*/ 1285461 h 128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4973" h="1285461">
                <a:moveTo>
                  <a:pt x="0" y="1285461"/>
                </a:moveTo>
                <a:lnTo>
                  <a:pt x="26504" y="0"/>
                </a:lnTo>
                <a:lnTo>
                  <a:pt x="304800" y="477078"/>
                </a:lnTo>
                <a:lnTo>
                  <a:pt x="596347" y="808382"/>
                </a:lnTo>
                <a:lnTo>
                  <a:pt x="967408" y="1099930"/>
                </a:lnTo>
                <a:lnTo>
                  <a:pt x="1364973" y="1285461"/>
                </a:lnTo>
                <a:lnTo>
                  <a:pt x="0" y="1285461"/>
                </a:lnTo>
                <a:close/>
              </a:path>
            </a:pathLst>
          </a:custGeom>
          <a:pattFill prst="wd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Tree>
    <p:extLst>
      <p:ext uri="{BB962C8B-B14F-4D97-AF65-F5344CB8AC3E}">
        <p14:creationId xmlns:p14="http://schemas.microsoft.com/office/powerpoint/2010/main" val="171847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barn(inVertical)">
                                      <p:cBhvr>
                                        <p:cTn id="14" dur="500"/>
                                        <p:tgtEl>
                                          <p:spTgt spid="1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Effect transition="in" filter="barn(inVertical)">
                                      <p:cBhvr>
                                        <p:cTn id="19" dur="500"/>
                                        <p:tgtEl>
                                          <p:spTgt spid="1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barn(inVertical)">
                                      <p:cBhvr>
                                        <p:cTn id="24" dur="500"/>
                                        <p:tgtEl>
                                          <p:spTgt spid="1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6">
                                            <p:txEl>
                                              <p:pRg st="7" end="7"/>
                                            </p:txEl>
                                          </p:spTgt>
                                        </p:tgtEl>
                                        <p:attrNameLst>
                                          <p:attrName>style.visibility</p:attrName>
                                        </p:attrNameLst>
                                      </p:cBhvr>
                                      <p:to>
                                        <p:strVal val="visible"/>
                                      </p:to>
                                    </p:set>
                                    <p:animEffect transition="in" filter="barn(inVertical)">
                                      <p:cBhvr>
                                        <p:cTn id="29" dur="500"/>
                                        <p:tgtEl>
                                          <p:spTgt spid="16">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2" grpId="0" animBg="1"/>
      <p:bldP spid="23" grpId="0" animBg="1"/>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2356197" y="-329225"/>
            <a:ext cx="7543800" cy="1235825"/>
          </a:xfrm>
          <a:prstGeom prst="rect">
            <a:avLst/>
          </a:prstGeom>
        </p:spPr>
        <p:txBody>
          <a:bodyPr vert="horz" lIns="91440" tIns="45720" rIns="91440" bIns="45720" rtlCol="0" anchor="b">
            <a:noAutofit/>
          </a:bodyPr>
          <a:lstStyle/>
          <a:p>
            <a:pPr>
              <a:lnSpc>
                <a:spcPct val="85000"/>
              </a:lnSpc>
              <a:spcBef>
                <a:spcPct val="0"/>
              </a:spcBef>
              <a:defRPr/>
            </a:pPr>
            <a:r>
              <a:rPr lang="es-ES" sz="3600" b="1" spc="-50" dirty="0">
                <a:solidFill>
                  <a:schemeClr val="tx1">
                    <a:lumMod val="75000"/>
                    <a:lumOff val="25000"/>
                  </a:schemeClr>
                </a:solidFill>
                <a:latin typeface="+mj-lt"/>
                <a:ea typeface="+mj-ea"/>
                <a:cs typeface="+mj-cs"/>
              </a:rPr>
              <a:t>Trabajo en un proceso…</a:t>
            </a:r>
          </a:p>
        </p:txBody>
      </p:sp>
      <p:sp>
        <p:nvSpPr>
          <p:cNvPr id="10" name="Rectángulo 9"/>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cxnSp>
        <p:nvCxnSpPr>
          <p:cNvPr id="12" name="Conector recto 11"/>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1" name="Entrada de lápiz 10"/>
              <p14:cNvContentPartPr/>
              <p14:nvPr/>
            </p14:nvContentPartPr>
            <p14:xfrm>
              <a:off x="8862480" y="4697280"/>
              <a:ext cx="5760" cy="156960"/>
            </p14:xfrm>
          </p:contentPart>
        </mc:Choice>
        <mc:Fallback xmlns="">
          <p:pic>
            <p:nvPicPr>
              <p:cNvPr id="11" name="Entrada de lápiz 10"/>
              <p:cNvPicPr/>
              <p:nvPr/>
            </p:nvPicPr>
            <p:blipFill>
              <a:blip r:embed="rId3"/>
              <a:stretch>
                <a:fillRect/>
              </a:stretch>
            </p:blipFill>
            <p:spPr>
              <a:xfrm>
                <a:off x="8858880" y="4694040"/>
                <a:ext cx="12600" cy="163800"/>
              </a:xfrm>
              <a:prstGeom prst="rect">
                <a:avLst/>
              </a:prstGeom>
            </p:spPr>
          </p:pic>
        </mc:Fallback>
      </mc:AlternateContent>
      <p:pic>
        <p:nvPicPr>
          <p:cNvPr id="13" name="Picture 5"/>
          <p:cNvPicPr>
            <a:picLocks noChangeAspect="1" noChangeArrowheads="1"/>
          </p:cNvPicPr>
          <p:nvPr/>
        </p:nvPicPr>
        <p:blipFill>
          <a:blip r:embed="rId4"/>
          <a:srcRect/>
          <a:stretch>
            <a:fillRect/>
          </a:stretch>
        </p:blipFill>
        <p:spPr bwMode="auto">
          <a:xfrm>
            <a:off x="571472" y="2571744"/>
            <a:ext cx="3810000" cy="3057525"/>
          </a:xfrm>
          <a:prstGeom prst="rect">
            <a:avLst/>
          </a:prstGeom>
          <a:noFill/>
          <a:ln w="9525">
            <a:noFill/>
            <a:miter lim="800000"/>
            <a:headEnd/>
            <a:tailEnd/>
          </a:ln>
          <a:effectLst/>
        </p:spPr>
      </p:pic>
      <p:sp>
        <p:nvSpPr>
          <p:cNvPr id="14" name="8 CuadroTexto"/>
          <p:cNvSpPr txBox="1"/>
          <p:nvPr/>
        </p:nvSpPr>
        <p:spPr>
          <a:xfrm>
            <a:off x="4929190" y="3214686"/>
            <a:ext cx="4000528" cy="2031325"/>
          </a:xfrm>
          <a:prstGeom prst="rect">
            <a:avLst/>
          </a:prstGeom>
          <a:noFill/>
        </p:spPr>
        <p:txBody>
          <a:bodyPr wrap="square" rtlCol="0">
            <a:spAutoFit/>
          </a:bodyPr>
          <a:lstStyle/>
          <a:p>
            <a:r>
              <a:rPr lang="es-ES" dirty="0" smtClean="0"/>
              <a:t>IA: isobárica</a:t>
            </a:r>
          </a:p>
          <a:p>
            <a:r>
              <a:rPr lang="es-ES" dirty="0" smtClean="0"/>
              <a:t>AF: isocórica</a:t>
            </a:r>
          </a:p>
          <a:p>
            <a:endParaRPr lang="es-ES" dirty="0" smtClean="0"/>
          </a:p>
          <a:p>
            <a:r>
              <a:rPr lang="es-ES" dirty="0" smtClean="0"/>
              <a:t>IB: isocórica</a:t>
            </a:r>
          </a:p>
          <a:p>
            <a:r>
              <a:rPr lang="es-ES" dirty="0" smtClean="0"/>
              <a:t>BF: isobárica</a:t>
            </a:r>
          </a:p>
          <a:p>
            <a:endParaRPr lang="es-ES" dirty="0" smtClean="0"/>
          </a:p>
          <a:p>
            <a:r>
              <a:rPr lang="es-ES" dirty="0" smtClean="0"/>
              <a:t>IF: ¿?</a:t>
            </a:r>
            <a:endParaRPr lang="es-ES" dirty="0"/>
          </a:p>
        </p:txBody>
      </p:sp>
      <p:pic>
        <p:nvPicPr>
          <p:cNvPr id="15" name="Picture 4"/>
          <p:cNvPicPr>
            <a:picLocks noChangeAspect="1" noChangeArrowheads="1"/>
          </p:cNvPicPr>
          <p:nvPr/>
        </p:nvPicPr>
        <p:blipFill>
          <a:blip r:embed="rId5"/>
          <a:srcRect/>
          <a:stretch>
            <a:fillRect/>
          </a:stretch>
        </p:blipFill>
        <p:spPr bwMode="auto">
          <a:xfrm>
            <a:off x="357158" y="1166805"/>
            <a:ext cx="8115300" cy="1190625"/>
          </a:xfrm>
          <a:prstGeom prst="rect">
            <a:avLst/>
          </a:prstGeom>
          <a:noFill/>
          <a:ln w="9525">
            <a:noFill/>
            <a:miter lim="800000"/>
            <a:headEnd/>
            <a:tailEnd/>
          </a:ln>
          <a:effectLst/>
        </p:spPr>
      </p:pic>
    </p:spTree>
    <p:extLst>
      <p:ext uri="{BB962C8B-B14F-4D97-AF65-F5344CB8AC3E}">
        <p14:creationId xmlns:p14="http://schemas.microsoft.com/office/powerpoint/2010/main" val="57029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cxnSp>
        <p:nvCxnSpPr>
          <p:cNvPr id="12" name="Conector recto 11"/>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1" name="Entrada de lápiz 10"/>
              <p14:cNvContentPartPr/>
              <p14:nvPr/>
            </p14:nvContentPartPr>
            <p14:xfrm>
              <a:off x="8862480" y="4697280"/>
              <a:ext cx="5760" cy="156960"/>
            </p14:xfrm>
          </p:contentPart>
        </mc:Choice>
        <mc:Fallback xmlns="">
          <p:pic>
            <p:nvPicPr>
              <p:cNvPr id="11" name="Entrada de lápiz 10"/>
              <p:cNvPicPr/>
              <p:nvPr/>
            </p:nvPicPr>
            <p:blipFill>
              <a:blip r:embed="rId3"/>
              <a:stretch>
                <a:fillRect/>
              </a:stretch>
            </p:blipFill>
            <p:spPr>
              <a:xfrm>
                <a:off x="8858880" y="4694040"/>
                <a:ext cx="12600" cy="163800"/>
              </a:xfrm>
              <a:prstGeom prst="rect">
                <a:avLst/>
              </a:prstGeom>
            </p:spPr>
          </p:pic>
        </mc:Fallback>
      </mc:AlternateContent>
      <p:sp>
        <p:nvSpPr>
          <p:cNvPr id="9" name="Título 1"/>
          <p:cNvSpPr txBox="1">
            <a:spLocks/>
          </p:cNvSpPr>
          <p:nvPr/>
        </p:nvSpPr>
        <p:spPr>
          <a:xfrm>
            <a:off x="771556" y="265627"/>
            <a:ext cx="8229600" cy="114300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dirty="0" smtClean="0"/>
              <a:t>Cálculo geométrico de W</a:t>
            </a:r>
            <a:endParaRPr lang="es-AR" dirty="0"/>
          </a:p>
        </p:txBody>
      </p:sp>
      <p:pic>
        <p:nvPicPr>
          <p:cNvPr id="16" name="Picture 4"/>
          <p:cNvPicPr>
            <a:picLocks noChangeAspect="1" noChangeArrowheads="1"/>
          </p:cNvPicPr>
          <p:nvPr/>
        </p:nvPicPr>
        <p:blipFill>
          <a:blip r:embed="rId4"/>
          <a:srcRect/>
          <a:stretch>
            <a:fillRect/>
          </a:stretch>
        </p:blipFill>
        <p:spPr bwMode="auto">
          <a:xfrm>
            <a:off x="357158" y="1166805"/>
            <a:ext cx="8115300" cy="1190625"/>
          </a:xfrm>
          <a:prstGeom prst="rect">
            <a:avLst/>
          </a:prstGeom>
          <a:noFill/>
          <a:ln w="9525">
            <a:noFill/>
            <a:miter lim="800000"/>
            <a:headEnd/>
            <a:tailEnd/>
          </a:ln>
          <a:effectLst/>
        </p:spPr>
      </p:pic>
      <p:pic>
        <p:nvPicPr>
          <p:cNvPr id="17" name="Picture 5"/>
          <p:cNvPicPr>
            <a:picLocks noChangeAspect="1" noChangeArrowheads="1"/>
          </p:cNvPicPr>
          <p:nvPr/>
        </p:nvPicPr>
        <p:blipFill>
          <a:blip r:embed="rId5"/>
          <a:srcRect/>
          <a:stretch>
            <a:fillRect/>
          </a:stretch>
        </p:blipFill>
        <p:spPr bwMode="auto">
          <a:xfrm>
            <a:off x="571472" y="2571744"/>
            <a:ext cx="3810000" cy="3057525"/>
          </a:xfrm>
          <a:prstGeom prst="rect">
            <a:avLst/>
          </a:prstGeom>
          <a:noFill/>
          <a:ln w="9525">
            <a:noFill/>
            <a:miter lim="800000"/>
            <a:headEnd/>
            <a:tailEnd/>
          </a:ln>
          <a:effectLst/>
        </p:spPr>
      </p:pic>
      <p:sp>
        <p:nvSpPr>
          <p:cNvPr id="18" name="5 CuadroTexto"/>
          <p:cNvSpPr txBox="1"/>
          <p:nvPr/>
        </p:nvSpPr>
        <p:spPr>
          <a:xfrm>
            <a:off x="4429124" y="3071810"/>
            <a:ext cx="4500594" cy="646331"/>
          </a:xfrm>
          <a:prstGeom prst="rect">
            <a:avLst/>
          </a:prstGeom>
          <a:noFill/>
        </p:spPr>
        <p:txBody>
          <a:bodyPr wrap="square" rtlCol="0">
            <a:spAutoFit/>
          </a:bodyPr>
          <a:lstStyle/>
          <a:p>
            <a:r>
              <a:rPr lang="es-ES" dirty="0" smtClean="0"/>
              <a:t>El trabajo en la transformación IAF es el área violeta</a:t>
            </a:r>
          </a:p>
        </p:txBody>
      </p:sp>
      <p:sp>
        <p:nvSpPr>
          <p:cNvPr id="19" name="6 Rectángulo"/>
          <p:cNvSpPr/>
          <p:nvPr/>
        </p:nvSpPr>
        <p:spPr>
          <a:xfrm>
            <a:off x="1928794" y="3357562"/>
            <a:ext cx="1571636" cy="1857388"/>
          </a:xfrm>
          <a:prstGeom prst="rect">
            <a:avLst/>
          </a:prstGeom>
          <a:solidFill>
            <a:srgbClr val="7030A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7 Rectángulo"/>
          <p:cNvSpPr/>
          <p:nvPr/>
        </p:nvSpPr>
        <p:spPr>
          <a:xfrm>
            <a:off x="1928794" y="4786322"/>
            <a:ext cx="1571636" cy="428628"/>
          </a:xfrm>
          <a:prstGeom prst="rect">
            <a:avLst/>
          </a:prstGeom>
          <a:solidFill>
            <a:srgbClr val="00B05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9 CuadroTexto"/>
          <p:cNvSpPr txBox="1"/>
          <p:nvPr/>
        </p:nvSpPr>
        <p:spPr>
          <a:xfrm>
            <a:off x="4429124" y="3714752"/>
            <a:ext cx="4500594" cy="646331"/>
          </a:xfrm>
          <a:prstGeom prst="rect">
            <a:avLst/>
          </a:prstGeom>
          <a:noFill/>
        </p:spPr>
        <p:txBody>
          <a:bodyPr wrap="square" rtlCol="0">
            <a:spAutoFit/>
          </a:bodyPr>
          <a:lstStyle/>
          <a:p>
            <a:r>
              <a:rPr lang="es-ES" dirty="0" smtClean="0"/>
              <a:t>El trabajo en la transformación IBF es el área verde</a:t>
            </a:r>
          </a:p>
        </p:txBody>
      </p:sp>
      <p:sp>
        <p:nvSpPr>
          <p:cNvPr id="22" name="10 CuadroTexto"/>
          <p:cNvSpPr txBox="1"/>
          <p:nvPr/>
        </p:nvSpPr>
        <p:spPr>
          <a:xfrm>
            <a:off x="4500562" y="4357694"/>
            <a:ext cx="4500594" cy="369332"/>
          </a:xfrm>
          <a:prstGeom prst="rect">
            <a:avLst/>
          </a:prstGeom>
          <a:noFill/>
        </p:spPr>
        <p:txBody>
          <a:bodyPr wrap="square" rtlCol="0">
            <a:spAutoFit/>
          </a:bodyPr>
          <a:lstStyle/>
          <a:p>
            <a:r>
              <a:rPr lang="es-ES" dirty="0" smtClean="0"/>
              <a:t>El trabajo en la transformación IF?</a:t>
            </a:r>
          </a:p>
        </p:txBody>
      </p:sp>
      <p:sp>
        <p:nvSpPr>
          <p:cNvPr id="23" name="11 Triángulo isósceles"/>
          <p:cNvSpPr/>
          <p:nvPr/>
        </p:nvSpPr>
        <p:spPr>
          <a:xfrm>
            <a:off x="1928794" y="3357562"/>
            <a:ext cx="1571636" cy="1428760"/>
          </a:xfrm>
          <a:prstGeom prst="triangle">
            <a:avLst>
              <a:gd name="adj" fmla="val 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12 Rectángulo"/>
          <p:cNvSpPr/>
          <p:nvPr/>
        </p:nvSpPr>
        <p:spPr>
          <a:xfrm>
            <a:off x="1928794" y="4786322"/>
            <a:ext cx="1571636" cy="5000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8424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3" presetClass="exit" presetSubtype="10" fill="hold" grpId="1" nodeType="withEffect">
                                  <p:stCondLst>
                                    <p:cond delay="0"/>
                                  </p:stCondLst>
                                  <p:childTnLst>
                                    <p:animEffect transition="out" filter="blinds(horizontal)">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linds(horizontal)">
                                      <p:cBhvr>
                                        <p:cTn id="44" dur="500"/>
                                        <p:tgtEl>
                                          <p:spTgt spid="23"/>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linds(horizontal)">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animBg="1"/>
      <p:bldP spid="19" grpId="1" animBg="1"/>
      <p:bldP spid="20" grpId="0" animBg="1"/>
      <p:bldP spid="20" grpId="1" animBg="1"/>
      <p:bldP spid="21" grpId="0"/>
      <p:bldP spid="21" grpId="1"/>
      <p:bldP spid="22" grpId="0"/>
      <p:bldP spid="23" grpId="0" animBg="1"/>
      <p:bldP spid="2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809720" y="0"/>
            <a:ext cx="8515350" cy="42481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738282" y="4500570"/>
            <a:ext cx="8629650" cy="2038350"/>
          </a:xfrm>
          <a:prstGeom prst="rect">
            <a:avLst/>
          </a:prstGeom>
          <a:noFill/>
          <a:ln w="9525">
            <a:noFill/>
            <a:miter lim="800000"/>
            <a:headEnd/>
            <a:tailEnd/>
          </a:ln>
          <a:effectLst/>
        </p:spPr>
      </p:pic>
      <p:sp>
        <p:nvSpPr>
          <p:cNvPr id="9" name="8 CuadroTexto"/>
          <p:cNvSpPr txBox="1"/>
          <p:nvPr/>
        </p:nvSpPr>
        <p:spPr>
          <a:xfrm>
            <a:off x="1952596" y="5214951"/>
            <a:ext cx="571504" cy="461665"/>
          </a:xfrm>
          <a:prstGeom prst="rect">
            <a:avLst/>
          </a:prstGeom>
          <a:noFill/>
        </p:spPr>
        <p:txBody>
          <a:bodyPr wrap="square" rtlCol="0">
            <a:spAutoFit/>
          </a:bodyPr>
          <a:lstStyle/>
          <a:p>
            <a:r>
              <a:rPr lang="es-ES" sz="2400" dirty="0"/>
              <a:t>b)</a:t>
            </a:r>
            <a:endParaRPr lang="es-ES" dirty="0"/>
          </a:p>
        </p:txBody>
      </p:sp>
    </p:spTree>
    <p:extLst>
      <p:ext uri="{BB962C8B-B14F-4D97-AF65-F5344CB8AC3E}">
        <p14:creationId xmlns:p14="http://schemas.microsoft.com/office/powerpoint/2010/main" val="39235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1738282" y="357166"/>
            <a:ext cx="8715404" cy="1907034"/>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2166910" y="2500306"/>
            <a:ext cx="4143372" cy="1434834"/>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6738943" y="2357430"/>
            <a:ext cx="1833575" cy="1714512"/>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a:srcRect/>
          <a:stretch>
            <a:fillRect/>
          </a:stretch>
        </p:blipFill>
        <p:spPr bwMode="auto">
          <a:xfrm>
            <a:off x="2238349" y="4071942"/>
            <a:ext cx="4676775" cy="2228850"/>
          </a:xfrm>
          <a:prstGeom prst="rect">
            <a:avLst/>
          </a:prstGeom>
          <a:noFill/>
          <a:ln w="9525">
            <a:noFill/>
            <a:miter lim="800000"/>
            <a:headEnd/>
            <a:tailEnd/>
          </a:ln>
          <a:effectLst/>
        </p:spPr>
      </p:pic>
    </p:spTree>
    <p:extLst>
      <p:ext uri="{BB962C8B-B14F-4D97-AF65-F5344CB8AC3E}">
        <p14:creationId xmlns:p14="http://schemas.microsoft.com/office/powerpoint/2010/main" val="1094772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Ejercicio 1.5 – Salto térmico</a:t>
            </a:r>
            <a:endParaRPr lang="es-AR"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1097280" y="1845736"/>
                <a:ext cx="10058400" cy="4515877"/>
              </a:xfrm>
            </p:spPr>
            <p:txBody>
              <a:bodyPr>
                <a:normAutofit/>
              </a:bodyPr>
              <a:lstStyle/>
              <a:p>
                <a:pPr algn="just"/>
                <a:r>
                  <a:rPr lang="es-AR" dirty="0"/>
                  <a:t>En un laboratorio de prueba de materiales, se debe aumentar la temperatura de una muestra en 40 °C. El único termómetro que existe mide en °F. Siendo la temperatura inicial 68,2 °F.</a:t>
                </a:r>
              </a:p>
              <a:p>
                <a:r>
                  <a:rPr lang="es-AR" dirty="0"/>
                  <a:t>¿Qué temperatura deberá tener una vez producido el aumento?</a:t>
                </a:r>
              </a:p>
              <a:p>
                <a14:m>
                  <m:oMath xmlns:m="http://schemas.openxmlformats.org/officeDocument/2006/math">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ea typeface="Cambria Math" panose="02040503050406030204" pitchFamily="18" charset="0"/>
                          </a:rPr>
                          <m:t>℉</m:t>
                        </m:r>
                      </m:sub>
                    </m:sSub>
                    <m:r>
                      <a:rPr lang="es-AR" sz="2400" i="1">
                        <a:latin typeface="Cambria Math" panose="02040503050406030204" pitchFamily="18" charset="0"/>
                        <a:ea typeface="Cambria Math" panose="02040503050406030204" pitchFamily="18" charset="0"/>
                      </a:rPr>
                      <m:t>=</m:t>
                    </m:r>
                    <m:f>
                      <m:fPr>
                        <m:ctrlPr>
                          <a:rPr lang="es-AR" sz="2400" i="1">
                            <a:latin typeface="Cambria Math" panose="02040503050406030204" pitchFamily="18" charset="0"/>
                            <a:ea typeface="Cambria Math" panose="02040503050406030204" pitchFamily="18" charset="0"/>
                          </a:rPr>
                        </m:ctrlPr>
                      </m:fPr>
                      <m:num>
                        <m:r>
                          <a:rPr lang="es-AR" sz="2400" i="1">
                            <a:latin typeface="Cambria Math" panose="02040503050406030204" pitchFamily="18" charset="0"/>
                            <a:ea typeface="Cambria Math" panose="02040503050406030204" pitchFamily="18" charset="0"/>
                          </a:rPr>
                          <m:t>9</m:t>
                        </m:r>
                      </m:num>
                      <m:den>
                        <m:r>
                          <a:rPr lang="es-AR" sz="2400" i="1">
                            <a:latin typeface="Cambria Math" panose="02040503050406030204" pitchFamily="18" charset="0"/>
                            <a:ea typeface="Cambria Math" panose="02040503050406030204" pitchFamily="18" charset="0"/>
                          </a:rPr>
                          <m:t>5</m:t>
                        </m:r>
                      </m:den>
                    </m:f>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ea typeface="Cambria Math" panose="02040503050406030204" pitchFamily="18" charset="0"/>
                          </a:rPr>
                          <m:t>℃</m:t>
                        </m:r>
                        <m:r>
                          <m:rPr>
                            <m:nor/>
                          </m:rPr>
                          <a:rPr lang="es-AR" sz="2400" dirty="0">
                            <a:ea typeface="Cambria Math" panose="02040503050406030204" pitchFamily="18" charset="0"/>
                          </a:rPr>
                          <m:t> </m:t>
                        </m:r>
                      </m:sub>
                    </m:sSub>
                  </m:oMath>
                </a14:m>
                <a:endParaRPr lang="es-AR" sz="24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ea typeface="Cambria Math" panose="02040503050406030204" pitchFamily="18" charset="0"/>
                          </a:rPr>
                          <m:t>℉</m:t>
                        </m:r>
                      </m:sub>
                    </m:sSub>
                    <m:r>
                      <a:rPr lang="es-AR" sz="2400">
                        <a:latin typeface="Cambria Math" panose="02040503050406030204" pitchFamily="18" charset="0"/>
                        <a:ea typeface="Cambria Math" panose="02040503050406030204" pitchFamily="18" charset="0"/>
                      </a:rPr>
                      <m:t>=</m:t>
                    </m:r>
                    <m:f>
                      <m:fPr>
                        <m:ctrlPr>
                          <a:rPr lang="es-AR" sz="2400" i="1">
                            <a:latin typeface="Cambria Math" panose="02040503050406030204" pitchFamily="18" charset="0"/>
                            <a:ea typeface="Cambria Math" panose="02040503050406030204" pitchFamily="18" charset="0"/>
                          </a:rPr>
                        </m:ctrlPr>
                      </m:fPr>
                      <m:num>
                        <m:r>
                          <a:rPr lang="es-AR" sz="2400">
                            <a:latin typeface="Cambria Math" panose="02040503050406030204" pitchFamily="18" charset="0"/>
                            <a:ea typeface="Cambria Math" panose="02040503050406030204" pitchFamily="18" charset="0"/>
                          </a:rPr>
                          <m:t>9</m:t>
                        </m:r>
                      </m:num>
                      <m:den>
                        <m:r>
                          <a:rPr lang="es-AR" sz="2400">
                            <a:latin typeface="Cambria Math" panose="02040503050406030204" pitchFamily="18" charset="0"/>
                            <a:ea typeface="Cambria Math" panose="02040503050406030204" pitchFamily="18" charset="0"/>
                          </a:rPr>
                          <m:t>5</m:t>
                        </m:r>
                      </m:den>
                    </m:f>
                    <m:r>
                      <a:rPr lang="es-AR" sz="2400">
                        <a:latin typeface="Cambria Math" panose="02040503050406030204" pitchFamily="18" charset="0"/>
                        <a:ea typeface="Cambria Math" panose="02040503050406030204" pitchFamily="18" charset="0"/>
                      </a:rPr>
                      <m:t>40</m:t>
                    </m:r>
                  </m:oMath>
                </a14:m>
                <a:endParaRPr lang="es-AR" sz="2400" dirty="0">
                  <a:ea typeface="Cambria Math" panose="02040503050406030204" pitchFamily="18" charset="0"/>
                </a:endParaRPr>
              </a:p>
              <a:p>
                <a14:m>
                  <m:oMath xmlns:m="http://schemas.openxmlformats.org/officeDocument/2006/math">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ea typeface="Cambria Math" panose="02040503050406030204" pitchFamily="18" charset="0"/>
                          </a:rPr>
                          <m:t>℉</m:t>
                        </m:r>
                      </m:sub>
                    </m:sSub>
                    <m:r>
                      <a:rPr lang="es-AR" sz="2400">
                        <a:latin typeface="Cambria Math" panose="02040503050406030204" pitchFamily="18" charset="0"/>
                        <a:ea typeface="Cambria Math" panose="02040503050406030204" pitchFamily="18" charset="0"/>
                      </a:rPr>
                      <m:t>=72</m:t>
                    </m:r>
                  </m:oMath>
                </a14:m>
                <a:endParaRPr lang="es-AR" sz="2400" dirty="0">
                  <a:ea typeface="Cambria Math" panose="02040503050406030204" pitchFamily="18" charset="0"/>
                </a:endParaRPr>
              </a:p>
              <a:p>
                <a14:m>
                  <m:oMath xmlns:m="http://schemas.openxmlformats.org/officeDocument/2006/math">
                    <m:sSub>
                      <m:sSubPr>
                        <m:ctrlPr>
                          <a:rPr lang="es-AR" sz="2400" i="1">
                            <a:latin typeface="Cambria Math" panose="02040503050406030204" pitchFamily="18" charset="0"/>
                            <a:ea typeface="Cambria Math" panose="02040503050406030204" pitchFamily="18" charset="0"/>
                          </a:rPr>
                        </m:ctrlPr>
                      </m:sSubPr>
                      <m:e>
                        <m:r>
                          <m:rPr>
                            <m:sty m:val="p"/>
                          </m:rPr>
                          <a:rPr lang="es-AR" sz="2400">
                            <a:latin typeface="Cambria Math" panose="02040503050406030204" pitchFamily="18" charset="0"/>
                            <a:ea typeface="Cambria Math" panose="02040503050406030204" pitchFamily="18" charset="0"/>
                          </a:rPr>
                          <m:t>T</m:t>
                        </m:r>
                      </m:e>
                      <m:sub>
                        <m:r>
                          <a:rPr lang="es-AR" sz="2400">
                            <a:latin typeface="Cambria Math" panose="02040503050406030204" pitchFamily="18" charset="0"/>
                            <a:ea typeface="Cambria Math" panose="02040503050406030204" pitchFamily="18" charset="0"/>
                          </a:rPr>
                          <m:t>℉</m:t>
                        </m:r>
                      </m:sub>
                    </m:sSub>
                    <m:r>
                      <a:rPr lang="es-AR" sz="2400">
                        <a:latin typeface="Cambria Math" panose="02040503050406030204" pitchFamily="18" charset="0"/>
                        <a:ea typeface="Cambria Math" panose="02040503050406030204" pitchFamily="18" charset="0"/>
                      </a:rPr>
                      <m:t>=</m:t>
                    </m:r>
                    <m:sSub>
                      <m:sSubPr>
                        <m:ctrlPr>
                          <a:rPr lang="es-AR" sz="2400" i="1">
                            <a:latin typeface="Cambria Math" panose="02040503050406030204" pitchFamily="18" charset="0"/>
                            <a:ea typeface="Cambria Math" panose="02040503050406030204" pitchFamily="18" charset="0"/>
                          </a:rPr>
                        </m:ctrlPr>
                      </m:sSubPr>
                      <m:e>
                        <m:r>
                          <m:rPr>
                            <m:sty m:val="p"/>
                          </m:rPr>
                          <a:rPr lang="es-AR" sz="2400">
                            <a:latin typeface="Cambria Math" panose="02040503050406030204" pitchFamily="18" charset="0"/>
                            <a:ea typeface="Cambria Math" panose="02040503050406030204" pitchFamily="18" charset="0"/>
                          </a:rPr>
                          <m:t>T</m:t>
                        </m:r>
                      </m:e>
                      <m:sub>
                        <m:r>
                          <a:rPr lang="es-AR" sz="2400" i="1">
                            <a:latin typeface="Cambria Math" panose="02040503050406030204" pitchFamily="18" charset="0"/>
                            <a:ea typeface="Cambria Math" panose="02040503050406030204" pitchFamily="18" charset="0"/>
                          </a:rPr>
                          <m:t>0</m:t>
                        </m:r>
                      </m:sub>
                    </m:sSub>
                    <m:r>
                      <a:rPr lang="es-AR" sz="2400" i="1">
                        <a:latin typeface="Cambria Math" panose="02040503050406030204" pitchFamily="18" charset="0"/>
                        <a:ea typeface="Cambria Math" panose="02040503050406030204" pitchFamily="18" charset="0"/>
                      </a:rPr>
                      <m:t>+</m:t>
                    </m:r>
                    <m:sSub>
                      <m:sSubPr>
                        <m:ctrlPr>
                          <a:rPr lang="es-AR" sz="2400" i="1">
                            <a:latin typeface="Cambria Math" panose="02040503050406030204" pitchFamily="18" charset="0"/>
                            <a:ea typeface="Cambria Math" panose="02040503050406030204" pitchFamily="18" charset="0"/>
                          </a:rPr>
                        </m:ctrlPr>
                      </m:sSubPr>
                      <m:e>
                        <m:r>
                          <a:rPr lang="es-AR" sz="2400" i="1">
                            <a:latin typeface="Cambria Math" panose="02040503050406030204" pitchFamily="18" charset="0"/>
                            <a:ea typeface="Cambria Math" panose="02040503050406030204" pitchFamily="18" charset="0"/>
                          </a:rPr>
                          <m:t>∆</m:t>
                        </m:r>
                        <m:r>
                          <a:rPr lang="es-AR" sz="2400" i="1">
                            <a:latin typeface="Cambria Math" panose="02040503050406030204" pitchFamily="18" charset="0"/>
                            <a:ea typeface="Cambria Math" panose="02040503050406030204" pitchFamily="18" charset="0"/>
                          </a:rPr>
                          <m:t>𝑇</m:t>
                        </m:r>
                      </m:e>
                      <m:sub>
                        <m:r>
                          <a:rPr lang="es-AR" sz="2400" i="1">
                            <a:latin typeface="Cambria Math" panose="02040503050406030204" pitchFamily="18" charset="0"/>
                            <a:ea typeface="Cambria Math" panose="02040503050406030204" pitchFamily="18" charset="0"/>
                          </a:rPr>
                          <m:t>℉</m:t>
                        </m:r>
                      </m:sub>
                    </m:sSub>
                    <m:r>
                      <a:rPr lang="es-AR" sz="2400" i="1">
                        <a:latin typeface="Cambria Math" panose="02040503050406030204" pitchFamily="18" charset="0"/>
                        <a:ea typeface="Cambria Math" panose="02040503050406030204" pitchFamily="18" charset="0"/>
                      </a:rPr>
                      <m:t>=68,2 ℉+72℉=</m:t>
                    </m:r>
                    <m:r>
                      <a:rPr lang="es-AR" sz="2400" b="1" i="1">
                        <a:latin typeface="Cambria Math" panose="02040503050406030204" pitchFamily="18" charset="0"/>
                        <a:ea typeface="Cambria Math" panose="02040503050406030204" pitchFamily="18" charset="0"/>
                      </a:rPr>
                      <m:t>𝟏𝟒𝟎</m:t>
                    </m:r>
                    <m:r>
                      <a:rPr lang="es-AR" sz="2400" b="1" i="1">
                        <a:latin typeface="Cambria Math" panose="02040503050406030204" pitchFamily="18" charset="0"/>
                        <a:ea typeface="Cambria Math" panose="02040503050406030204" pitchFamily="18" charset="0"/>
                      </a:rPr>
                      <m:t>℉</m:t>
                    </m:r>
                  </m:oMath>
                </a14:m>
                <a:endParaRPr lang="es-AR" sz="2400" b="1"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1097280" y="1845736"/>
                <a:ext cx="10058400" cy="4515877"/>
              </a:xfrm>
              <a:blipFill rotWithShape="0">
                <a:blip r:embed="rId2"/>
                <a:stretch>
                  <a:fillRect l="-606" t="-1484" r="-1515"/>
                </a:stretch>
              </a:blipFill>
            </p:spPr>
            <p:txBody>
              <a:bodyPr/>
              <a:lstStyle/>
              <a:p>
                <a:r>
                  <a:rPr lang="es-AR">
                    <a:noFill/>
                  </a:rPr>
                  <a:t> </a:t>
                </a:r>
              </a:p>
            </p:txBody>
          </p:sp>
        </mc:Fallback>
      </mc:AlternateContent>
      <p:pic>
        <p:nvPicPr>
          <p:cNvPr id="4" name="Imagen 3"/>
          <p:cNvPicPr>
            <a:picLocks noChangeAspect="1"/>
          </p:cNvPicPr>
          <p:nvPr/>
        </p:nvPicPr>
        <p:blipFill rotWithShape="1">
          <a:blip r:embed="rId3"/>
          <a:srcRect l="34830" t="514" r="34694" b="-514"/>
          <a:stretch/>
        </p:blipFill>
        <p:spPr>
          <a:xfrm rot="16200000">
            <a:off x="9715494" y="3983116"/>
            <a:ext cx="810371" cy="3756400"/>
          </a:xfrm>
          <a:prstGeom prst="rect">
            <a:avLst/>
          </a:prstGeom>
        </p:spPr>
      </p:pic>
      <p:sp>
        <p:nvSpPr>
          <p:cNvPr id="5" name="Rectángulo 4"/>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spTree>
    <p:extLst>
      <p:ext uri="{BB962C8B-B14F-4D97-AF65-F5344CB8AC3E}">
        <p14:creationId xmlns:p14="http://schemas.microsoft.com/office/powerpoint/2010/main" val="107917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3024166" y="571481"/>
            <a:ext cx="5429288" cy="5599219"/>
          </a:xfrm>
          <a:prstGeom prst="rect">
            <a:avLst/>
          </a:prstGeom>
          <a:noFill/>
          <a:ln w="9525">
            <a:noFill/>
            <a:miter lim="800000"/>
            <a:headEnd/>
            <a:tailEnd/>
          </a:ln>
          <a:effectLst/>
        </p:spPr>
      </p:pic>
    </p:spTree>
    <p:extLst>
      <p:ext uri="{BB962C8B-B14F-4D97-AF65-F5344CB8AC3E}">
        <p14:creationId xmlns:p14="http://schemas.microsoft.com/office/powerpoint/2010/main" val="39885144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193817" y="1018651"/>
            <a:ext cx="11733140" cy="769441"/>
          </a:xfrm>
          <a:prstGeom prst="rect">
            <a:avLst/>
          </a:prstGeom>
        </p:spPr>
        <p:txBody>
          <a:bodyPr wrap="square">
            <a:spAutoFit/>
          </a:bodyPr>
          <a:lstStyle/>
          <a:p>
            <a:r>
              <a:rPr lang="es-ES" sz="2200" b="1" dirty="0" smtClean="0"/>
              <a:t>3.18</a:t>
            </a:r>
            <a:r>
              <a:rPr lang="es-ES" sz="2200" dirty="0" smtClean="0"/>
              <a:t> - </a:t>
            </a:r>
            <a:r>
              <a:rPr lang="es-AR" sz="2200" dirty="0" smtClean="0"/>
              <a:t>Un gas ideal (γ = 1,40) se expande cuasi estáticamente y adiabáticamente. Si la temperatura</a:t>
            </a:r>
          </a:p>
          <a:p>
            <a:r>
              <a:rPr lang="es-AR" sz="2200" dirty="0" smtClean="0"/>
              <a:t>final es 1/3 de la inicial, calcular: ¿En qué factor cambia el volumen? </a:t>
            </a:r>
            <a:endParaRPr lang="es-AR" sz="2200" dirty="0"/>
          </a:p>
        </p:txBody>
      </p:sp>
      <p:sp>
        <p:nvSpPr>
          <p:cNvPr id="10"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3.18 – Guía EDUCO </a:t>
            </a:r>
            <a:endParaRPr lang="es-AR" sz="4000" dirty="0"/>
          </a:p>
        </p:txBody>
      </p:sp>
      <p:cxnSp>
        <p:nvCxnSpPr>
          <p:cNvPr id="11" name="Conector recto 10"/>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sp>
        <p:nvSpPr>
          <p:cNvPr id="2" name="Rectángulo 1"/>
          <p:cNvSpPr/>
          <p:nvPr/>
        </p:nvSpPr>
        <p:spPr>
          <a:xfrm>
            <a:off x="1837561" y="2501384"/>
            <a:ext cx="6096000" cy="400110"/>
          </a:xfrm>
          <a:prstGeom prst="rect">
            <a:avLst/>
          </a:prstGeom>
        </p:spPr>
        <p:txBody>
          <a:bodyPr>
            <a:spAutoFit/>
          </a:bodyPr>
          <a:lstStyle/>
          <a:p>
            <a:r>
              <a:rPr lang="es-AR" sz="2000" dirty="0" smtClean="0"/>
              <a:t>En un proceso adiabático se cumple la siguiente relación</a:t>
            </a:r>
            <a:endParaRPr lang="es-AR" sz="2000" dirty="0"/>
          </a:p>
        </p:txBody>
      </p:sp>
      <mc:AlternateContent xmlns:mc="http://schemas.openxmlformats.org/markup-compatibility/2006" xmlns:a14="http://schemas.microsoft.com/office/drawing/2010/main">
        <mc:Choice Requires="a14">
          <p:sp>
            <p:nvSpPr>
              <p:cNvPr id="3" name="CuadroTexto 2"/>
              <p:cNvSpPr txBox="1"/>
              <p:nvPr/>
            </p:nvSpPr>
            <p:spPr>
              <a:xfrm>
                <a:off x="2343569" y="3124049"/>
                <a:ext cx="251799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i="1">
                              <a:latin typeface="Cambria Math" panose="02040503050406030204" pitchFamily="18" charset="0"/>
                            </a:rPr>
                            <m:t>𝑇</m:t>
                          </m:r>
                        </m:e>
                        <m:sub>
                          <m:r>
                            <a:rPr lang="es-AR" sz="2400" b="0" i="1" smtClean="0">
                              <a:latin typeface="Cambria Math" panose="02040503050406030204" pitchFamily="18" charset="0"/>
                            </a:rPr>
                            <m:t>1</m:t>
                          </m:r>
                        </m:sub>
                      </m:sSub>
                      <m:sSup>
                        <m:sSupPr>
                          <m:ctrlPr>
                            <a:rPr lang="es-AR" sz="2400" i="1" smtClean="0">
                              <a:latin typeface="Cambria Math" panose="02040503050406030204" pitchFamily="18" charset="0"/>
                            </a:rPr>
                          </m:ctrlPr>
                        </m:sSupPr>
                        <m:e>
                          <m:sSub>
                            <m:sSubPr>
                              <m:ctrlPr>
                                <a:rPr lang="es-AR" sz="2400" i="1">
                                  <a:latin typeface="Cambria Math" panose="02040503050406030204" pitchFamily="18" charset="0"/>
                                </a:rPr>
                              </m:ctrlPr>
                            </m:sSubPr>
                            <m:e>
                              <m:r>
                                <a:rPr lang="es-AR" sz="2400" i="1">
                                  <a:latin typeface="Cambria Math" panose="02040503050406030204" pitchFamily="18" charset="0"/>
                                </a:rPr>
                                <m:t>𝑉</m:t>
                              </m:r>
                            </m:e>
                            <m:sub>
                              <m:r>
                                <a:rPr lang="es-AR" sz="2400" b="0" i="1" smtClean="0">
                                  <a:latin typeface="Cambria Math" panose="02040503050406030204" pitchFamily="18" charset="0"/>
                                </a:rPr>
                                <m:t>1</m:t>
                              </m:r>
                            </m:sub>
                          </m:sSub>
                        </m:e>
                        <m:sup>
                          <m:r>
                            <a:rPr lang="es-AR" sz="2400" i="1" smtClean="0">
                              <a:latin typeface="Cambria Math" panose="02040503050406030204" pitchFamily="18" charset="0"/>
                              <a:ea typeface="Cambria Math" panose="02040503050406030204" pitchFamily="18" charset="0"/>
                            </a:rPr>
                            <m:t>𝛾</m:t>
                          </m:r>
                          <m:r>
                            <a:rPr lang="es-AR" sz="2400" b="0" i="1" smtClean="0">
                              <a:latin typeface="Cambria Math" panose="02040503050406030204" pitchFamily="18" charset="0"/>
                              <a:ea typeface="Cambria Math" panose="02040503050406030204" pitchFamily="18" charset="0"/>
                            </a:rPr>
                            <m:t>−1</m:t>
                          </m:r>
                        </m:sup>
                      </m:sSup>
                      <m:r>
                        <a:rPr lang="es-AR" sz="2400" b="0" i="1" smtClean="0">
                          <a:latin typeface="Cambria Math" panose="02040503050406030204" pitchFamily="18" charset="0"/>
                        </a:rPr>
                        <m:t>=</m:t>
                      </m:r>
                      <m:sSub>
                        <m:sSubPr>
                          <m:ctrlPr>
                            <a:rPr lang="es-AR" sz="2400" i="1">
                              <a:latin typeface="Cambria Math" panose="02040503050406030204" pitchFamily="18" charset="0"/>
                            </a:rPr>
                          </m:ctrlPr>
                        </m:sSubPr>
                        <m:e>
                          <m:r>
                            <a:rPr lang="es-AR" sz="2400" i="1">
                              <a:latin typeface="Cambria Math" panose="02040503050406030204" pitchFamily="18" charset="0"/>
                            </a:rPr>
                            <m:t>𝑇</m:t>
                          </m:r>
                        </m:e>
                        <m:sub>
                          <m:r>
                            <a:rPr lang="es-AR" sz="2400" b="0" i="1" smtClean="0">
                              <a:latin typeface="Cambria Math" panose="02040503050406030204" pitchFamily="18" charset="0"/>
                            </a:rPr>
                            <m:t>2</m:t>
                          </m:r>
                        </m:sub>
                      </m:sSub>
                      <m:sSup>
                        <m:sSupPr>
                          <m:ctrlPr>
                            <a:rPr lang="es-AR" sz="2400" i="1">
                              <a:latin typeface="Cambria Math" panose="02040503050406030204" pitchFamily="18" charset="0"/>
                            </a:rPr>
                          </m:ctrlPr>
                        </m:sSupPr>
                        <m:e>
                          <m:sSub>
                            <m:sSubPr>
                              <m:ctrlPr>
                                <a:rPr lang="es-AR" sz="2400" i="1">
                                  <a:latin typeface="Cambria Math" panose="02040503050406030204" pitchFamily="18" charset="0"/>
                                </a:rPr>
                              </m:ctrlPr>
                            </m:sSubPr>
                            <m:e>
                              <m:r>
                                <a:rPr lang="es-AR" sz="2400" i="1">
                                  <a:latin typeface="Cambria Math" panose="02040503050406030204" pitchFamily="18" charset="0"/>
                                </a:rPr>
                                <m:t>𝑉</m:t>
                              </m:r>
                            </m:e>
                            <m:sub>
                              <m:r>
                                <a:rPr lang="es-AR" sz="2400" b="0" i="1" smtClean="0">
                                  <a:latin typeface="Cambria Math" panose="02040503050406030204" pitchFamily="18" charset="0"/>
                                </a:rPr>
                                <m:t>2</m:t>
                              </m:r>
                            </m:sub>
                          </m:sSub>
                        </m:e>
                        <m:sup>
                          <m:r>
                            <a:rPr lang="es-AR" sz="2400" i="1">
                              <a:latin typeface="Cambria Math" panose="02040503050406030204" pitchFamily="18" charset="0"/>
                              <a:ea typeface="Cambria Math" panose="02040503050406030204" pitchFamily="18" charset="0"/>
                            </a:rPr>
                            <m:t>𝛾</m:t>
                          </m:r>
                          <m:r>
                            <a:rPr lang="es-AR" sz="2400" i="1">
                              <a:latin typeface="Cambria Math" panose="02040503050406030204" pitchFamily="18" charset="0"/>
                              <a:ea typeface="Cambria Math" panose="02040503050406030204" pitchFamily="18" charset="0"/>
                            </a:rPr>
                            <m:t>−1</m:t>
                          </m:r>
                        </m:sup>
                      </m:sSup>
                    </m:oMath>
                  </m:oMathPara>
                </a14:m>
                <a:endParaRPr lang="es-AR" sz="240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2343569" y="3124049"/>
                <a:ext cx="2517997" cy="390748"/>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8" name="CuadroTexto 17"/>
              <p:cNvSpPr txBox="1"/>
              <p:nvPr/>
            </p:nvSpPr>
            <p:spPr>
              <a:xfrm>
                <a:off x="2343569" y="3897486"/>
                <a:ext cx="2996205" cy="1033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AR" sz="2400" b="0" i="1" smtClean="0">
                              <a:latin typeface="Cambria Math" panose="02040503050406030204" pitchFamily="18" charset="0"/>
                            </a:rPr>
                          </m:ctrlPr>
                        </m:fPr>
                        <m:num>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𝑉</m:t>
                              </m:r>
                            </m:e>
                            <m:sub>
                              <m:r>
                                <a:rPr lang="es-AR" sz="2400" b="0" i="1" smtClean="0">
                                  <a:latin typeface="Cambria Math" panose="02040503050406030204" pitchFamily="18" charset="0"/>
                                </a:rPr>
                                <m:t>2</m:t>
                              </m:r>
                            </m:sub>
                          </m:sSub>
                        </m:num>
                        <m:den>
                          <m:sSub>
                            <m:sSubPr>
                              <m:ctrlPr>
                                <a:rPr lang="es-AR" sz="2400" i="1">
                                  <a:latin typeface="Cambria Math" panose="02040503050406030204" pitchFamily="18" charset="0"/>
                                </a:rPr>
                              </m:ctrlPr>
                            </m:sSubPr>
                            <m:e>
                              <m:r>
                                <a:rPr lang="es-AR" sz="2400" i="1">
                                  <a:latin typeface="Cambria Math" panose="02040503050406030204" pitchFamily="18" charset="0"/>
                                </a:rPr>
                                <m:t>𝑉</m:t>
                              </m:r>
                            </m:e>
                            <m:sub>
                              <m:r>
                                <a:rPr lang="es-AR" sz="2400" b="0" i="1" smtClean="0">
                                  <a:latin typeface="Cambria Math" panose="02040503050406030204" pitchFamily="18" charset="0"/>
                                </a:rPr>
                                <m:t>1</m:t>
                              </m:r>
                            </m:sub>
                          </m:sSub>
                        </m:den>
                      </m:f>
                      <m:r>
                        <a:rPr lang="es-AR" sz="2400" b="0" i="1" smtClean="0">
                          <a:latin typeface="Cambria Math" panose="02040503050406030204" pitchFamily="18" charset="0"/>
                        </a:rPr>
                        <m:t>=</m:t>
                      </m:r>
                      <m:sSup>
                        <m:sSupPr>
                          <m:ctrlPr>
                            <a:rPr lang="es-AR" sz="2400" i="1">
                              <a:latin typeface="Cambria Math" panose="02040503050406030204" pitchFamily="18" charset="0"/>
                            </a:rPr>
                          </m:ctrlPr>
                        </m:sSupPr>
                        <m:e>
                          <m:d>
                            <m:dPr>
                              <m:ctrlPr>
                                <a:rPr lang="es-AR" sz="2400" i="1" smtClean="0">
                                  <a:latin typeface="Cambria Math" panose="02040503050406030204" pitchFamily="18" charset="0"/>
                                </a:rPr>
                              </m:ctrlPr>
                            </m:dPr>
                            <m:e>
                              <m:f>
                                <m:fPr>
                                  <m:ctrlPr>
                                    <a:rPr lang="es-AR" sz="2400" i="1">
                                      <a:latin typeface="Cambria Math" panose="02040503050406030204" pitchFamily="18" charset="0"/>
                                    </a:rPr>
                                  </m:ctrlPr>
                                </m:fPr>
                                <m:num>
                                  <m:sSub>
                                    <m:sSubPr>
                                      <m:ctrlPr>
                                        <a:rPr lang="es-AR" sz="2400" i="1">
                                          <a:latin typeface="Cambria Math" panose="02040503050406030204" pitchFamily="18" charset="0"/>
                                        </a:rPr>
                                      </m:ctrlPr>
                                    </m:sSubPr>
                                    <m:e>
                                      <m:r>
                                        <a:rPr lang="es-AR" sz="2400" i="1">
                                          <a:latin typeface="Cambria Math" panose="02040503050406030204" pitchFamily="18" charset="0"/>
                                        </a:rPr>
                                        <m:t>𝑇</m:t>
                                      </m:r>
                                    </m:e>
                                    <m:sub>
                                      <m:r>
                                        <a:rPr lang="es-AR" sz="2400" i="1">
                                          <a:latin typeface="Cambria Math" panose="02040503050406030204" pitchFamily="18" charset="0"/>
                                        </a:rPr>
                                        <m:t>1</m:t>
                                      </m:r>
                                    </m:sub>
                                  </m:sSub>
                                </m:num>
                                <m:den>
                                  <m:sSub>
                                    <m:sSubPr>
                                      <m:ctrlPr>
                                        <a:rPr lang="es-AR" sz="2400" i="1">
                                          <a:latin typeface="Cambria Math" panose="02040503050406030204" pitchFamily="18" charset="0"/>
                                        </a:rPr>
                                      </m:ctrlPr>
                                    </m:sSubPr>
                                    <m:e>
                                      <m:r>
                                        <a:rPr lang="es-AR" sz="2400" i="1">
                                          <a:latin typeface="Cambria Math" panose="02040503050406030204" pitchFamily="18" charset="0"/>
                                        </a:rPr>
                                        <m:t>𝑇</m:t>
                                      </m:r>
                                    </m:e>
                                    <m:sub>
                                      <m:r>
                                        <a:rPr lang="es-AR" sz="2400" i="1">
                                          <a:latin typeface="Cambria Math" panose="02040503050406030204" pitchFamily="18" charset="0"/>
                                        </a:rPr>
                                        <m:t>2</m:t>
                                      </m:r>
                                    </m:sub>
                                  </m:sSub>
                                </m:den>
                              </m:f>
                            </m:e>
                          </m:d>
                        </m:e>
                        <m:sup>
                          <m:f>
                            <m:fPr>
                              <m:ctrlPr>
                                <a:rPr lang="es-AR" sz="2400" b="0" i="1" smtClean="0">
                                  <a:latin typeface="Cambria Math" panose="02040503050406030204" pitchFamily="18" charset="0"/>
                                </a:rPr>
                              </m:ctrlPr>
                            </m:fPr>
                            <m:num>
                              <m:r>
                                <a:rPr lang="es-AR" sz="2400" b="0" i="1" smtClean="0">
                                  <a:latin typeface="Cambria Math" panose="02040503050406030204" pitchFamily="18" charset="0"/>
                                </a:rPr>
                                <m:t>1</m:t>
                              </m:r>
                            </m:num>
                            <m:den>
                              <m:r>
                                <a:rPr lang="es-AR" sz="2400" i="1">
                                  <a:latin typeface="Cambria Math" panose="02040503050406030204" pitchFamily="18" charset="0"/>
                                  <a:ea typeface="Cambria Math" panose="02040503050406030204" pitchFamily="18" charset="0"/>
                                </a:rPr>
                                <m:t>𝛾</m:t>
                              </m:r>
                              <m:r>
                                <a:rPr lang="es-AR" sz="2400" i="1">
                                  <a:latin typeface="Cambria Math" panose="02040503050406030204" pitchFamily="18" charset="0"/>
                                  <a:ea typeface="Cambria Math" panose="02040503050406030204" pitchFamily="18" charset="0"/>
                                </a:rPr>
                                <m:t>−1</m:t>
                              </m:r>
                            </m:den>
                          </m:f>
                        </m:sup>
                      </m:sSup>
                      <m:r>
                        <a:rPr lang="es-AR" sz="2400" b="0" i="0" smtClean="0">
                          <a:latin typeface="Cambria Math" panose="02040503050406030204" pitchFamily="18" charset="0"/>
                          <a:ea typeface="Cambria Math" panose="02040503050406030204" pitchFamily="18" charset="0"/>
                        </a:rPr>
                        <m:t>=15,58</m:t>
                      </m:r>
                    </m:oMath>
                  </m:oMathPara>
                </a14:m>
                <a:endParaRPr lang="es-AR" sz="2400" dirty="0"/>
              </a:p>
            </p:txBody>
          </p:sp>
        </mc:Choice>
        <mc:Fallback xmlns="">
          <p:sp>
            <p:nvSpPr>
              <p:cNvPr id="18" name="CuadroTexto 17"/>
              <p:cNvSpPr txBox="1">
                <a:spLocks noRot="1" noChangeAspect="1" noMove="1" noResize="1" noEditPoints="1" noAdjustHandles="1" noChangeArrowheads="1" noChangeShapeType="1" noTextEdit="1"/>
              </p:cNvSpPr>
              <p:nvPr/>
            </p:nvSpPr>
            <p:spPr>
              <a:xfrm>
                <a:off x="2343569" y="3897486"/>
                <a:ext cx="2996205" cy="1033553"/>
              </a:xfrm>
              <a:prstGeom prst="rect">
                <a:avLst/>
              </a:prstGeom>
              <a:blipFill rotWithShape="0">
                <a:blip r:embed="rId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9" name="CuadroTexto 18"/>
              <p:cNvSpPr txBox="1"/>
              <p:nvPr/>
            </p:nvSpPr>
            <p:spPr>
              <a:xfrm>
                <a:off x="7666051" y="3924653"/>
                <a:ext cx="2957733" cy="872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AR" sz="2400" b="0" i="1" smtClean="0">
                              <a:latin typeface="Cambria Math" panose="02040503050406030204" pitchFamily="18" charset="0"/>
                            </a:rPr>
                          </m:ctrlPr>
                        </m:fPr>
                        <m:num>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𝑃</m:t>
                              </m:r>
                            </m:e>
                            <m:sub>
                              <m:r>
                                <a:rPr lang="es-AR" sz="2400" b="0" i="1" smtClean="0">
                                  <a:latin typeface="Cambria Math" panose="02040503050406030204" pitchFamily="18" charset="0"/>
                                </a:rPr>
                                <m:t>2</m:t>
                              </m:r>
                            </m:sub>
                          </m:sSub>
                        </m:num>
                        <m:den>
                          <m:sSub>
                            <m:sSubPr>
                              <m:ctrlPr>
                                <a:rPr lang="es-AR" sz="2400" i="1">
                                  <a:latin typeface="Cambria Math" panose="02040503050406030204" pitchFamily="18" charset="0"/>
                                </a:rPr>
                              </m:ctrlPr>
                            </m:sSubPr>
                            <m:e>
                              <m:r>
                                <a:rPr lang="es-AR" sz="2400" b="0" i="1" smtClean="0">
                                  <a:latin typeface="Cambria Math" panose="02040503050406030204" pitchFamily="18" charset="0"/>
                                </a:rPr>
                                <m:t>𝑃</m:t>
                              </m:r>
                            </m:e>
                            <m:sub>
                              <m:r>
                                <a:rPr lang="es-AR" sz="2400" b="0" i="1" smtClean="0">
                                  <a:latin typeface="Cambria Math" panose="02040503050406030204" pitchFamily="18" charset="0"/>
                                </a:rPr>
                                <m:t>1</m:t>
                              </m:r>
                            </m:sub>
                          </m:sSub>
                        </m:den>
                      </m:f>
                      <m:r>
                        <a:rPr lang="es-AR" sz="2400" b="0" i="1" smtClean="0">
                          <a:latin typeface="Cambria Math" panose="02040503050406030204" pitchFamily="18" charset="0"/>
                        </a:rPr>
                        <m:t>=</m:t>
                      </m:r>
                      <m:sSup>
                        <m:sSupPr>
                          <m:ctrlPr>
                            <a:rPr lang="es-AR" sz="2400" i="1">
                              <a:latin typeface="Cambria Math" panose="02040503050406030204" pitchFamily="18" charset="0"/>
                            </a:rPr>
                          </m:ctrlPr>
                        </m:sSupPr>
                        <m:e>
                          <m:d>
                            <m:dPr>
                              <m:ctrlPr>
                                <a:rPr lang="es-AR" sz="2400" i="1" smtClean="0">
                                  <a:latin typeface="Cambria Math" panose="02040503050406030204" pitchFamily="18" charset="0"/>
                                </a:rPr>
                              </m:ctrlPr>
                            </m:dPr>
                            <m:e>
                              <m:f>
                                <m:fPr>
                                  <m:ctrlPr>
                                    <a:rPr lang="es-AR" sz="2400" i="1">
                                      <a:latin typeface="Cambria Math" panose="02040503050406030204" pitchFamily="18" charset="0"/>
                                    </a:rPr>
                                  </m:ctrlPr>
                                </m:fPr>
                                <m:num>
                                  <m:sSub>
                                    <m:sSubPr>
                                      <m:ctrlPr>
                                        <a:rPr lang="es-AR" sz="2400" i="1">
                                          <a:latin typeface="Cambria Math" panose="02040503050406030204" pitchFamily="18" charset="0"/>
                                        </a:rPr>
                                      </m:ctrlPr>
                                    </m:sSubPr>
                                    <m:e>
                                      <m:r>
                                        <a:rPr lang="es-AR" sz="2400" b="0" i="1" smtClean="0">
                                          <a:latin typeface="Cambria Math" panose="02040503050406030204" pitchFamily="18" charset="0"/>
                                        </a:rPr>
                                        <m:t>𝑉</m:t>
                                      </m:r>
                                    </m:e>
                                    <m:sub>
                                      <m:r>
                                        <a:rPr lang="es-AR" sz="2400" b="0" i="1" smtClean="0">
                                          <a:latin typeface="Cambria Math" panose="02040503050406030204" pitchFamily="18" charset="0"/>
                                        </a:rPr>
                                        <m:t>1</m:t>
                                      </m:r>
                                    </m:sub>
                                  </m:sSub>
                                </m:num>
                                <m:den>
                                  <m:sSub>
                                    <m:sSubPr>
                                      <m:ctrlPr>
                                        <a:rPr lang="es-AR" sz="2400" i="1">
                                          <a:latin typeface="Cambria Math" panose="02040503050406030204" pitchFamily="18" charset="0"/>
                                        </a:rPr>
                                      </m:ctrlPr>
                                    </m:sSubPr>
                                    <m:e>
                                      <m:r>
                                        <a:rPr lang="es-AR" sz="2400" b="0" i="1" smtClean="0">
                                          <a:latin typeface="Cambria Math" panose="02040503050406030204" pitchFamily="18" charset="0"/>
                                        </a:rPr>
                                        <m:t>𝑉</m:t>
                                      </m:r>
                                    </m:e>
                                    <m:sub>
                                      <m:r>
                                        <a:rPr lang="es-AR" sz="2400" b="0" i="1" smtClean="0">
                                          <a:latin typeface="Cambria Math" panose="02040503050406030204" pitchFamily="18" charset="0"/>
                                        </a:rPr>
                                        <m:t>2</m:t>
                                      </m:r>
                                    </m:sub>
                                  </m:sSub>
                                </m:den>
                              </m:f>
                            </m:e>
                          </m:d>
                        </m:e>
                        <m:sup>
                          <m:r>
                            <a:rPr lang="es-AR" sz="2400" i="1">
                              <a:latin typeface="Cambria Math" panose="02040503050406030204" pitchFamily="18" charset="0"/>
                              <a:ea typeface="Cambria Math" panose="02040503050406030204" pitchFamily="18" charset="0"/>
                            </a:rPr>
                            <m:t>𝛾</m:t>
                          </m:r>
                        </m:sup>
                      </m:sSup>
                      <m:r>
                        <a:rPr lang="es-AR" sz="2400" b="0" i="0" smtClean="0">
                          <a:latin typeface="Cambria Math" panose="02040503050406030204" pitchFamily="18" charset="0"/>
                          <a:ea typeface="Cambria Math" panose="02040503050406030204" pitchFamily="18" charset="0"/>
                        </a:rPr>
                        <m:t>=0,0213</m:t>
                      </m:r>
                    </m:oMath>
                  </m:oMathPara>
                </a14:m>
                <a:endParaRPr lang="es-AR" sz="2400" dirty="0"/>
              </a:p>
            </p:txBody>
          </p:sp>
        </mc:Choice>
        <mc:Fallback xmlns="">
          <p:sp>
            <p:nvSpPr>
              <p:cNvPr id="19" name="CuadroTexto 18"/>
              <p:cNvSpPr txBox="1">
                <a:spLocks noRot="1" noChangeAspect="1" noMove="1" noResize="1" noEditPoints="1" noAdjustHandles="1" noChangeArrowheads="1" noChangeShapeType="1" noTextEdit="1"/>
              </p:cNvSpPr>
              <p:nvPr/>
            </p:nvSpPr>
            <p:spPr>
              <a:xfrm>
                <a:off x="7666051" y="3924653"/>
                <a:ext cx="2957733" cy="872739"/>
              </a:xfrm>
              <a:prstGeom prst="rect">
                <a:avLst/>
              </a:prstGeom>
              <a:blipFill rotWithShape="0">
                <a:blip r:embed="rId4"/>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1" name="CuadroTexto 20"/>
              <p:cNvSpPr txBox="1"/>
              <p:nvPr/>
            </p:nvSpPr>
            <p:spPr>
              <a:xfrm>
                <a:off x="7666051" y="3136841"/>
                <a:ext cx="19473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𝑃</m:t>
                          </m:r>
                        </m:e>
                        <m:sub>
                          <m:r>
                            <a:rPr lang="es-AR" sz="2400" b="0" i="1" smtClean="0">
                              <a:latin typeface="Cambria Math" panose="02040503050406030204" pitchFamily="18" charset="0"/>
                            </a:rPr>
                            <m:t>1</m:t>
                          </m:r>
                        </m:sub>
                      </m:sSub>
                      <m:sSup>
                        <m:sSupPr>
                          <m:ctrlPr>
                            <a:rPr lang="es-AR" sz="2400" i="1" smtClean="0">
                              <a:latin typeface="Cambria Math" panose="02040503050406030204" pitchFamily="18" charset="0"/>
                            </a:rPr>
                          </m:ctrlPr>
                        </m:sSupPr>
                        <m:e>
                          <m:sSub>
                            <m:sSubPr>
                              <m:ctrlPr>
                                <a:rPr lang="es-AR" sz="2400" i="1">
                                  <a:latin typeface="Cambria Math" panose="02040503050406030204" pitchFamily="18" charset="0"/>
                                </a:rPr>
                              </m:ctrlPr>
                            </m:sSubPr>
                            <m:e>
                              <m:r>
                                <a:rPr lang="es-AR" sz="2400" i="1">
                                  <a:latin typeface="Cambria Math" panose="02040503050406030204" pitchFamily="18" charset="0"/>
                                </a:rPr>
                                <m:t>𝑉</m:t>
                              </m:r>
                            </m:e>
                            <m:sub>
                              <m:r>
                                <a:rPr lang="es-AR" sz="2400" b="0" i="1" smtClean="0">
                                  <a:latin typeface="Cambria Math" panose="02040503050406030204" pitchFamily="18" charset="0"/>
                                </a:rPr>
                                <m:t>1</m:t>
                              </m:r>
                            </m:sub>
                          </m:sSub>
                        </m:e>
                        <m:sup>
                          <m:r>
                            <a:rPr lang="es-AR" sz="2400" i="1" smtClean="0">
                              <a:latin typeface="Cambria Math" panose="02040503050406030204" pitchFamily="18" charset="0"/>
                              <a:ea typeface="Cambria Math" panose="02040503050406030204" pitchFamily="18" charset="0"/>
                            </a:rPr>
                            <m:t>𝛾</m:t>
                          </m:r>
                        </m:sup>
                      </m:sSup>
                      <m:r>
                        <a:rPr lang="es-AR" sz="2400" b="0" i="1" smtClean="0">
                          <a:latin typeface="Cambria Math" panose="02040503050406030204" pitchFamily="18" charset="0"/>
                        </a:rPr>
                        <m:t>=</m:t>
                      </m:r>
                      <m:sSub>
                        <m:sSubPr>
                          <m:ctrlPr>
                            <a:rPr lang="es-AR" sz="2400" i="1">
                              <a:latin typeface="Cambria Math" panose="02040503050406030204" pitchFamily="18" charset="0"/>
                            </a:rPr>
                          </m:ctrlPr>
                        </m:sSubPr>
                        <m:e>
                          <m:r>
                            <a:rPr lang="es-AR" sz="2400" b="0" i="1" smtClean="0">
                              <a:latin typeface="Cambria Math" panose="02040503050406030204" pitchFamily="18" charset="0"/>
                            </a:rPr>
                            <m:t>𝑃</m:t>
                          </m:r>
                        </m:e>
                        <m:sub>
                          <m:r>
                            <a:rPr lang="es-AR" sz="2400" b="0" i="1" smtClean="0">
                              <a:latin typeface="Cambria Math" panose="02040503050406030204" pitchFamily="18" charset="0"/>
                            </a:rPr>
                            <m:t>2</m:t>
                          </m:r>
                        </m:sub>
                      </m:sSub>
                      <m:sSup>
                        <m:sSupPr>
                          <m:ctrlPr>
                            <a:rPr lang="es-AR" sz="2400" i="1">
                              <a:latin typeface="Cambria Math" panose="02040503050406030204" pitchFamily="18" charset="0"/>
                            </a:rPr>
                          </m:ctrlPr>
                        </m:sSupPr>
                        <m:e>
                          <m:sSub>
                            <m:sSubPr>
                              <m:ctrlPr>
                                <a:rPr lang="es-AR" sz="2400" i="1">
                                  <a:latin typeface="Cambria Math" panose="02040503050406030204" pitchFamily="18" charset="0"/>
                                </a:rPr>
                              </m:ctrlPr>
                            </m:sSubPr>
                            <m:e>
                              <m:r>
                                <a:rPr lang="es-AR" sz="2400" i="1">
                                  <a:latin typeface="Cambria Math" panose="02040503050406030204" pitchFamily="18" charset="0"/>
                                </a:rPr>
                                <m:t>𝑉</m:t>
                              </m:r>
                            </m:e>
                            <m:sub>
                              <m:r>
                                <a:rPr lang="es-AR" sz="2400" b="0" i="1" smtClean="0">
                                  <a:latin typeface="Cambria Math" panose="02040503050406030204" pitchFamily="18" charset="0"/>
                                </a:rPr>
                                <m:t>2</m:t>
                              </m:r>
                            </m:sub>
                          </m:sSub>
                        </m:e>
                        <m:sup>
                          <m:r>
                            <a:rPr lang="es-AR" sz="2400" i="1" smtClean="0">
                              <a:latin typeface="Cambria Math" panose="02040503050406030204" pitchFamily="18" charset="0"/>
                              <a:ea typeface="Cambria Math" panose="02040503050406030204" pitchFamily="18" charset="0"/>
                            </a:rPr>
                            <m:t>𝛾</m:t>
                          </m:r>
                        </m:sup>
                      </m:sSup>
                    </m:oMath>
                  </m:oMathPara>
                </a14:m>
                <a:endParaRPr lang="es-AR" sz="2400" dirty="0"/>
              </a:p>
            </p:txBody>
          </p:sp>
        </mc:Choice>
        <mc:Fallback xmlns="">
          <p:sp>
            <p:nvSpPr>
              <p:cNvPr id="21" name="CuadroTexto 20"/>
              <p:cNvSpPr txBox="1">
                <a:spLocks noRot="1" noChangeAspect="1" noMove="1" noResize="1" noEditPoints="1" noAdjustHandles="1" noChangeArrowheads="1" noChangeShapeType="1" noTextEdit="1"/>
              </p:cNvSpPr>
              <p:nvPr/>
            </p:nvSpPr>
            <p:spPr>
              <a:xfrm>
                <a:off x="7666051" y="3136841"/>
                <a:ext cx="1947328" cy="369332"/>
              </a:xfrm>
              <a:prstGeom prst="rect">
                <a:avLst/>
              </a:prstGeom>
              <a:blipFill rotWithShape="0">
                <a:blip r:embed="rId5"/>
                <a:stretch>
                  <a:fillRect l="-3448" t="-1667" r="-1254" b="-15000"/>
                </a:stretch>
              </a:blipFill>
            </p:spPr>
            <p:txBody>
              <a:bodyPr/>
              <a:lstStyle/>
              <a:p>
                <a:r>
                  <a:rPr lang="es-AR">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4" name="Entrada de lápiz 3"/>
              <p14:cNvContentPartPr/>
              <p14:nvPr/>
            </p14:nvContentPartPr>
            <p14:xfrm>
              <a:off x="1150560" y="1900440"/>
              <a:ext cx="6240600" cy="3708360"/>
            </p14:xfrm>
          </p:contentPart>
        </mc:Choice>
        <mc:Fallback xmlns="">
          <p:pic>
            <p:nvPicPr>
              <p:cNvPr id="4" name="Entrada de lápiz 3"/>
              <p:cNvPicPr/>
              <p:nvPr/>
            </p:nvPicPr>
            <p:blipFill>
              <a:blip r:embed="rId7"/>
              <a:stretch>
                <a:fillRect/>
              </a:stretch>
            </p:blipFill>
            <p:spPr>
              <a:xfrm>
                <a:off x="1148040" y="1892880"/>
                <a:ext cx="6252120" cy="3725640"/>
              </a:xfrm>
              <a:prstGeom prst="rect">
                <a:avLst/>
              </a:prstGeom>
            </p:spPr>
          </p:pic>
        </mc:Fallback>
      </mc:AlternateContent>
    </p:spTree>
    <p:extLst>
      <p:ext uri="{BB962C8B-B14F-4D97-AF65-F5344CB8AC3E}">
        <p14:creationId xmlns:p14="http://schemas.microsoft.com/office/powerpoint/2010/main" val="138543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4294967295"/>
          </p:nvPr>
        </p:nvSpPr>
        <p:spPr>
          <a:xfrm>
            <a:off x="5448" y="921531"/>
            <a:ext cx="12059173" cy="5257800"/>
          </a:xfrm>
        </p:spPr>
        <p:txBody>
          <a:bodyPr/>
          <a:lstStyle/>
          <a:p>
            <a:pPr algn="just"/>
            <a:r>
              <a:rPr lang="es-AR" dirty="0" smtClean="0"/>
              <a:t>El </a:t>
            </a:r>
            <a:r>
              <a:rPr lang="es-AR" dirty="0"/>
              <a:t>cilindro de un motor diésel al comenzar la carrera de compresión contiene aire (γ=1,40) a 1 atm y 20 °C. Calcular la temperatura y presión al final de la carrera sabiendo que la compresión es de 15:1. Supongamos que el aire se comporta como un gas ideal y que la compresión es adiabática.</a:t>
            </a:r>
          </a:p>
          <a:p>
            <a:pPr algn="just"/>
            <a:r>
              <a:rPr lang="es-AR" b="1" dirty="0"/>
              <a:t>R: a) 44,3 atm ; b) 866,02 K</a:t>
            </a:r>
          </a:p>
          <a:p>
            <a:endParaRPr lang="es-AR" dirty="0"/>
          </a:p>
        </p:txBody>
      </p:sp>
      <mc:AlternateContent xmlns:mc="http://schemas.openxmlformats.org/markup-compatibility/2006" xmlns:p14="http://schemas.microsoft.com/office/powerpoint/2010/main">
        <mc:Choice Requires="p14">
          <p:contentPart p14:bwMode="auto" r:id="rId2">
            <p14:nvContentPartPr>
              <p14:cNvPr id="5" name="Entrada de lápiz 4"/>
              <p14:cNvContentPartPr/>
              <p14:nvPr/>
            </p14:nvContentPartPr>
            <p14:xfrm>
              <a:off x="3777348" y="489467"/>
              <a:ext cx="8620296" cy="5485919"/>
            </p14:xfrm>
          </p:contentPart>
        </mc:Choice>
        <mc:Fallback xmlns="">
          <p:pic>
            <p:nvPicPr>
              <p:cNvPr id="5" name="Entrada de lápiz 4"/>
              <p:cNvPicPr/>
              <p:nvPr/>
            </p:nvPicPr>
            <p:blipFill>
              <a:blip r:embed="rId3"/>
              <a:stretch>
                <a:fillRect/>
              </a:stretch>
            </p:blipFill>
            <p:spPr>
              <a:xfrm>
                <a:off x="3766188" y="485867"/>
                <a:ext cx="8633976" cy="5497800"/>
              </a:xfrm>
              <a:prstGeom prst="rect">
                <a:avLst/>
              </a:prstGeom>
            </p:spPr>
          </p:pic>
        </mc:Fallback>
      </mc:AlternateContent>
      <p:sp>
        <p:nvSpPr>
          <p:cNvPr id="7" name="1 Título"/>
          <p:cNvSpPr txBox="1">
            <a:spLocks/>
          </p:cNvSpPr>
          <p:nvPr/>
        </p:nvSpPr>
        <p:spPr>
          <a:xfrm>
            <a:off x="5448" y="123549"/>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3.19 – Guía EDUCO </a:t>
            </a:r>
            <a:endParaRPr lang="es-AR" sz="4000" dirty="0"/>
          </a:p>
        </p:txBody>
      </p:sp>
      <p:cxnSp>
        <p:nvCxnSpPr>
          <p:cNvPr id="8" name="Conector recto 7"/>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119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ángulo redondeado 21"/>
          <p:cNvSpPr/>
          <p:nvPr/>
        </p:nvSpPr>
        <p:spPr>
          <a:xfrm>
            <a:off x="4544712" y="5061027"/>
            <a:ext cx="1250781" cy="1099946"/>
          </a:xfrm>
          <a:prstGeom prst="roundRect">
            <a:avLst>
              <a:gd name="adj" fmla="val 7712"/>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ítulo 1"/>
          <p:cNvSpPr>
            <a:spLocks noGrp="1"/>
          </p:cNvSpPr>
          <p:nvPr>
            <p:ph type="title"/>
          </p:nvPr>
        </p:nvSpPr>
        <p:spPr>
          <a:xfrm>
            <a:off x="457200" y="491328"/>
            <a:ext cx="3200400" cy="2286000"/>
          </a:xfrm>
        </p:spPr>
        <p:txBody>
          <a:bodyPr>
            <a:normAutofit/>
          </a:bodyPr>
          <a:lstStyle/>
          <a:p>
            <a:r>
              <a:rPr lang="es-AR" dirty="0" smtClean="0"/>
              <a:t>Termodinámica de </a:t>
            </a:r>
            <a:r>
              <a:rPr lang="es-AR" dirty="0"/>
              <a:t>los </a:t>
            </a:r>
            <a:r>
              <a:rPr lang="es-AR" dirty="0" smtClean="0"/>
              <a:t>gases ideales</a:t>
            </a:r>
            <a:r>
              <a:rPr lang="es-AR" dirty="0"/>
              <a:t>:</a:t>
            </a:r>
          </a:p>
        </p:txBody>
      </p:sp>
      <p:sp>
        <p:nvSpPr>
          <p:cNvPr id="5" name="Rectángulo 4"/>
          <p:cNvSpPr/>
          <p:nvPr/>
        </p:nvSpPr>
        <p:spPr>
          <a:xfrm>
            <a:off x="4245735" y="248560"/>
            <a:ext cx="7538434" cy="923330"/>
          </a:xfrm>
          <a:prstGeom prst="rect">
            <a:avLst/>
          </a:prstGeom>
        </p:spPr>
        <p:txBody>
          <a:bodyPr wrap="square">
            <a:spAutoFit/>
          </a:bodyPr>
          <a:lstStyle/>
          <a:p>
            <a:pPr algn="just"/>
            <a:r>
              <a:rPr lang="es-AR" dirty="0" smtClean="0"/>
              <a:t>La </a:t>
            </a:r>
            <a:r>
              <a:rPr lang="es-AR" dirty="0"/>
              <a:t>energía </a:t>
            </a:r>
            <a:r>
              <a:rPr lang="es-AR" dirty="0" smtClean="0"/>
              <a:t>interna del </a:t>
            </a:r>
            <a:r>
              <a:rPr lang="es-AR" dirty="0"/>
              <a:t>gas ideal depende únicamente de su temperatura, no </a:t>
            </a:r>
            <a:r>
              <a:rPr lang="es-AR" dirty="0" smtClean="0"/>
              <a:t>de su </a:t>
            </a:r>
            <a:r>
              <a:rPr lang="es-AR" dirty="0"/>
              <a:t>presión ni de su volumen. En el caso de otras </a:t>
            </a:r>
            <a:r>
              <a:rPr lang="es-AR" dirty="0" smtClean="0"/>
              <a:t>sustancias, la </a:t>
            </a:r>
            <a:r>
              <a:rPr lang="es-AR" dirty="0"/>
              <a:t>energía interna generalmente depende tanto de la </a:t>
            </a:r>
            <a:r>
              <a:rPr lang="es-AR" dirty="0" smtClean="0"/>
              <a:t>presión como </a:t>
            </a:r>
            <a:r>
              <a:rPr lang="es-AR" dirty="0"/>
              <a:t>de la temperatura.</a:t>
            </a:r>
          </a:p>
        </p:txBody>
      </p:sp>
      <p:grpSp>
        <p:nvGrpSpPr>
          <p:cNvPr id="8" name="Grupo 7"/>
          <p:cNvGrpSpPr/>
          <p:nvPr/>
        </p:nvGrpSpPr>
        <p:grpSpPr>
          <a:xfrm>
            <a:off x="133082" y="3065172"/>
            <a:ext cx="3769218" cy="2545674"/>
            <a:chOff x="4245735" y="1438092"/>
            <a:chExt cx="5177307" cy="3451538"/>
          </a:xfrm>
        </p:grpSpPr>
        <p:sp>
          <p:nvSpPr>
            <p:cNvPr id="7" name="Rectángulo redondeado 6"/>
            <p:cNvSpPr/>
            <p:nvPr/>
          </p:nvSpPr>
          <p:spPr>
            <a:xfrm>
              <a:off x="4245735" y="1438092"/>
              <a:ext cx="5177307" cy="3451538"/>
            </a:xfrm>
            <a:prstGeom prst="roundRect">
              <a:avLst>
                <a:gd name="adj" fmla="val 7712"/>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 name="Imagen 5"/>
            <p:cNvPicPr>
              <a:picLocks noChangeAspect="1"/>
            </p:cNvPicPr>
            <p:nvPr/>
          </p:nvPicPr>
          <p:blipFill>
            <a:blip r:embed="rId2"/>
            <a:stretch>
              <a:fillRect/>
            </a:stretch>
          </p:blipFill>
          <p:spPr>
            <a:xfrm>
              <a:off x="4544282" y="1634328"/>
              <a:ext cx="4580212" cy="3059067"/>
            </a:xfrm>
            <a:prstGeom prst="rect">
              <a:avLst/>
            </a:prstGeom>
          </p:spPr>
        </p:pic>
      </p:grpSp>
      <mc:AlternateContent xmlns:mc="http://schemas.openxmlformats.org/markup-compatibility/2006" xmlns:a14="http://schemas.microsoft.com/office/drawing/2010/main">
        <mc:Choice Requires="a14">
          <p:sp>
            <p:nvSpPr>
              <p:cNvPr id="9" name="Rectángulo 8"/>
              <p:cNvSpPr/>
              <p:nvPr/>
            </p:nvSpPr>
            <p:spPr>
              <a:xfrm>
                <a:off x="7218287" y="1634328"/>
                <a:ext cx="4443211" cy="830997"/>
              </a:xfrm>
              <a:prstGeom prst="rect">
                <a:avLst/>
              </a:prstGeom>
            </p:spPr>
            <p:txBody>
              <a:bodyPr wrap="square">
                <a:spAutoFit/>
              </a:bodyPr>
              <a:lstStyle/>
              <a:p>
                <a:pPr algn="just"/>
                <a:r>
                  <a:rPr lang="es-AR" sz="1600" dirty="0" smtClean="0"/>
                  <a:t>Calor requerido para producir un salo térmico a  volumen constante</a:t>
                </a:r>
                <a:endParaRPr lang="es-AR" sz="1600" dirty="0"/>
              </a:p>
              <a:p>
                <a:pPr algn="just"/>
                <a14:m>
                  <m:oMathPara xmlns:m="http://schemas.openxmlformats.org/officeDocument/2006/math">
                    <m:oMathParaPr>
                      <m:jc m:val="centerGroup"/>
                    </m:oMathParaPr>
                    <m:oMath xmlns:m="http://schemas.openxmlformats.org/officeDocument/2006/math">
                      <m:sSub>
                        <m:sSubPr>
                          <m:ctrlPr>
                            <a:rPr lang="es-AR" sz="1600" i="1">
                              <a:latin typeface="Cambria Math" panose="02040503050406030204" pitchFamily="18" charset="0"/>
                            </a:rPr>
                          </m:ctrlPr>
                        </m:sSubPr>
                        <m:e>
                          <m:r>
                            <a:rPr lang="es-AR" sz="1600" i="1">
                              <a:latin typeface="Cambria Math" panose="02040503050406030204" pitchFamily="18" charset="0"/>
                            </a:rPr>
                            <m:t>𝐶</m:t>
                          </m:r>
                        </m:e>
                        <m:sub>
                          <m:r>
                            <a:rPr lang="es-AR" sz="1600" i="1">
                              <a:latin typeface="Cambria Math" panose="02040503050406030204" pitchFamily="18" charset="0"/>
                            </a:rPr>
                            <m:t>𝑣</m:t>
                          </m:r>
                        </m:sub>
                      </m:sSub>
                      <m:r>
                        <a:rPr lang="es-AR" sz="1600" b="0" i="0" smtClean="0">
                          <a:latin typeface="Cambria Math" panose="02040503050406030204" pitchFamily="18" charset="0"/>
                        </a:rPr>
                        <m:t>→</m:t>
                      </m:r>
                      <m:r>
                        <m:rPr>
                          <m:sty m:val="p"/>
                        </m:rPr>
                        <a:rPr lang="es-AR" sz="1600" b="0" i="0" smtClean="0">
                          <a:latin typeface="Cambria Math" panose="02040503050406030204" pitchFamily="18" charset="0"/>
                        </a:rPr>
                        <m:t>Calor</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espec</m:t>
                      </m:r>
                      <m:r>
                        <a:rPr lang="es-AR" sz="1600" b="0" i="0" smtClean="0">
                          <a:latin typeface="Cambria Math" panose="02040503050406030204" pitchFamily="18" charset="0"/>
                        </a:rPr>
                        <m:t>í</m:t>
                      </m:r>
                      <m:r>
                        <m:rPr>
                          <m:sty m:val="p"/>
                        </m:rPr>
                        <a:rPr lang="es-AR" sz="1600" b="0" i="0" smtClean="0">
                          <a:latin typeface="Cambria Math" panose="02040503050406030204" pitchFamily="18" charset="0"/>
                        </a:rPr>
                        <m:t>fico</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a</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volumen</m:t>
                      </m:r>
                      <m:r>
                        <a:rPr lang="es-AR" sz="1600" b="0" i="0" smtClean="0">
                          <a:latin typeface="Cambria Math" panose="02040503050406030204" pitchFamily="18" charset="0"/>
                        </a:rPr>
                        <m:t> </m:t>
                      </m:r>
                      <m:r>
                        <m:rPr>
                          <m:sty m:val="p"/>
                        </m:rPr>
                        <a:rPr lang="es-AR" sz="1600" b="0" i="0" smtClean="0">
                          <a:latin typeface="Cambria Math" panose="02040503050406030204" pitchFamily="18" charset="0"/>
                        </a:rPr>
                        <m:t>constante</m:t>
                      </m:r>
                    </m:oMath>
                  </m:oMathPara>
                </a14:m>
                <a:endParaRPr lang="es-AR" sz="1600" dirty="0"/>
              </a:p>
            </p:txBody>
          </p:sp>
        </mc:Choice>
        <mc:Fallback xmlns="">
          <p:sp>
            <p:nvSpPr>
              <p:cNvPr id="9" name="Rectángulo 8"/>
              <p:cNvSpPr>
                <a:spLocks noRot="1" noChangeAspect="1" noMove="1" noResize="1" noEditPoints="1" noAdjustHandles="1" noChangeArrowheads="1" noChangeShapeType="1" noTextEdit="1"/>
              </p:cNvSpPr>
              <p:nvPr/>
            </p:nvSpPr>
            <p:spPr>
              <a:xfrm>
                <a:off x="7218287" y="1634328"/>
                <a:ext cx="4443211" cy="830997"/>
              </a:xfrm>
              <a:prstGeom prst="rect">
                <a:avLst/>
              </a:prstGeom>
              <a:blipFill rotWithShape="0">
                <a:blip r:embed="rId3"/>
                <a:stretch>
                  <a:fillRect l="-686" t="-2206" r="-823" b="-4412"/>
                </a:stretch>
              </a:blipFill>
            </p:spPr>
            <p:txBody>
              <a:bodyPr/>
              <a:lstStyle/>
              <a:p>
                <a:r>
                  <a:rPr lang="es-AR">
                    <a:noFill/>
                  </a:rPr>
                  <a:t> </a:t>
                </a:r>
              </a:p>
            </p:txBody>
          </p:sp>
        </mc:Fallback>
      </mc:AlternateContent>
      <p:grpSp>
        <p:nvGrpSpPr>
          <p:cNvPr id="16" name="Grupo 15"/>
          <p:cNvGrpSpPr/>
          <p:nvPr/>
        </p:nvGrpSpPr>
        <p:grpSpPr>
          <a:xfrm>
            <a:off x="4544713" y="1672140"/>
            <a:ext cx="2464159" cy="887409"/>
            <a:chOff x="4593464" y="1482304"/>
            <a:chExt cx="2464159" cy="887409"/>
          </a:xfrm>
        </p:grpSpPr>
        <p:sp>
          <p:nvSpPr>
            <p:cNvPr id="11" name="Rectángulo redondeado 10"/>
            <p:cNvSpPr/>
            <p:nvPr/>
          </p:nvSpPr>
          <p:spPr>
            <a:xfrm>
              <a:off x="4593464" y="1482304"/>
              <a:ext cx="2464159" cy="887409"/>
            </a:xfrm>
            <a:prstGeom prst="roundRect">
              <a:avLst>
                <a:gd name="adj" fmla="val 7712"/>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0" name="CuadroTexto 9"/>
                <p:cNvSpPr txBox="1"/>
                <p:nvPr/>
              </p:nvSpPr>
              <p:spPr>
                <a:xfrm>
                  <a:off x="4593464" y="1602678"/>
                  <a:ext cx="233089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3600" b="0" i="1" smtClean="0">
                            <a:latin typeface="Cambria Math" panose="02040503050406030204" pitchFamily="18" charset="0"/>
                          </a:rPr>
                          <m:t>𝑄</m:t>
                        </m:r>
                        <m:r>
                          <a:rPr lang="es-AR" sz="3600" b="0" i="1" smtClean="0">
                            <a:latin typeface="Cambria Math" panose="02040503050406030204" pitchFamily="18" charset="0"/>
                          </a:rPr>
                          <m:t>=</m:t>
                        </m:r>
                        <m:r>
                          <a:rPr lang="es-AR" sz="3600" b="0" i="1" smtClean="0">
                            <a:latin typeface="Cambria Math" panose="02040503050406030204" pitchFamily="18" charset="0"/>
                          </a:rPr>
                          <m:t>𝑛</m:t>
                        </m:r>
                        <m:sSub>
                          <m:sSubPr>
                            <m:ctrlPr>
                              <a:rPr lang="es-AR" sz="3600" b="0" i="1" smtClean="0">
                                <a:latin typeface="Cambria Math" panose="02040503050406030204" pitchFamily="18" charset="0"/>
                              </a:rPr>
                            </m:ctrlPr>
                          </m:sSubPr>
                          <m:e>
                            <m:r>
                              <a:rPr lang="es-AR" sz="3600" b="0" i="1" smtClean="0">
                                <a:latin typeface="Cambria Math" panose="02040503050406030204" pitchFamily="18" charset="0"/>
                              </a:rPr>
                              <m:t>𝐶</m:t>
                            </m:r>
                          </m:e>
                          <m:sub>
                            <m:r>
                              <a:rPr lang="es-AR" sz="3600" b="0" i="1" smtClean="0">
                                <a:latin typeface="Cambria Math" panose="02040503050406030204" pitchFamily="18" charset="0"/>
                              </a:rPr>
                              <m:t>𝑣</m:t>
                            </m:r>
                          </m:sub>
                        </m:sSub>
                        <m:r>
                          <a:rPr lang="es-AR" sz="3600" b="0" i="1" smtClean="0">
                            <a:latin typeface="Cambria Math" panose="02040503050406030204" pitchFamily="18" charset="0"/>
                            <a:ea typeface="Cambria Math" panose="02040503050406030204" pitchFamily="18" charset="0"/>
                          </a:rPr>
                          <m:t>∆</m:t>
                        </m:r>
                        <m:r>
                          <a:rPr lang="es-AR" sz="3600" b="0" i="1" smtClean="0">
                            <a:latin typeface="Cambria Math" panose="02040503050406030204" pitchFamily="18" charset="0"/>
                            <a:ea typeface="Cambria Math" panose="02040503050406030204" pitchFamily="18" charset="0"/>
                          </a:rPr>
                          <m:t>𝑇</m:t>
                        </m:r>
                      </m:oMath>
                    </m:oMathPara>
                  </a14:m>
                  <a:endParaRPr lang="es-AR" sz="3600"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4593464" y="1602678"/>
                  <a:ext cx="2330895" cy="553998"/>
                </a:xfrm>
                <a:prstGeom prst="rect">
                  <a:avLst/>
                </a:prstGeom>
                <a:blipFill rotWithShape="0">
                  <a:blip r:embed="rId4"/>
                  <a:stretch>
                    <a:fillRect/>
                  </a:stretch>
                </a:blipFill>
              </p:spPr>
              <p:txBody>
                <a:bodyPr/>
                <a:lstStyle/>
                <a:p>
                  <a:r>
                    <a:rPr lang="es-AR">
                      <a:noFill/>
                    </a:rPr>
                    <a:t> </a:t>
                  </a:r>
                </a:p>
              </p:txBody>
            </p:sp>
          </mc:Fallback>
        </mc:AlternateContent>
      </p:grpSp>
      <mc:AlternateContent xmlns:mc="http://schemas.openxmlformats.org/markup-compatibility/2006" xmlns:a14="http://schemas.microsoft.com/office/drawing/2010/main">
        <mc:Choice Requires="a14">
          <p:sp>
            <p:nvSpPr>
              <p:cNvPr id="13" name="Rectángulo 12"/>
              <p:cNvSpPr/>
              <p:nvPr/>
            </p:nvSpPr>
            <p:spPr>
              <a:xfrm>
                <a:off x="7218286" y="2860777"/>
                <a:ext cx="4443211" cy="1077218"/>
              </a:xfrm>
              <a:prstGeom prst="rect">
                <a:avLst/>
              </a:prstGeom>
            </p:spPr>
            <p:txBody>
              <a:bodyPr wrap="square">
                <a:spAutoFit/>
              </a:bodyPr>
              <a:lstStyle/>
              <a:p>
                <a:pPr algn="just"/>
                <a:r>
                  <a:rPr lang="es-AR" sz="1600" dirty="0" smtClean="0"/>
                  <a:t>Calor requerido para producir un salo térmico a  presión constante</a:t>
                </a:r>
              </a:p>
              <a:p>
                <a:pPr algn="just"/>
                <a14:m>
                  <m:oMathPara xmlns:m="http://schemas.openxmlformats.org/officeDocument/2006/math">
                    <m:oMathParaPr>
                      <m:jc m:val="centerGroup"/>
                    </m:oMathParaPr>
                    <m:oMath xmlns:m="http://schemas.openxmlformats.org/officeDocument/2006/math">
                      <m:sSub>
                        <m:sSubPr>
                          <m:ctrlPr>
                            <a:rPr lang="es-AR" sz="1600" i="1">
                              <a:latin typeface="Cambria Math" panose="02040503050406030204" pitchFamily="18" charset="0"/>
                            </a:rPr>
                          </m:ctrlPr>
                        </m:sSubPr>
                        <m:e>
                          <m:r>
                            <a:rPr lang="es-AR" sz="1600" i="1">
                              <a:latin typeface="Cambria Math" panose="02040503050406030204" pitchFamily="18" charset="0"/>
                            </a:rPr>
                            <m:t>𝐶</m:t>
                          </m:r>
                        </m:e>
                        <m:sub>
                          <m:r>
                            <a:rPr lang="es-AR" sz="1600" i="1">
                              <a:latin typeface="Cambria Math" panose="02040503050406030204" pitchFamily="18" charset="0"/>
                            </a:rPr>
                            <m:t>𝑣</m:t>
                          </m:r>
                        </m:sub>
                      </m:sSub>
                      <m:r>
                        <a:rPr lang="es-AR" sz="1600">
                          <a:latin typeface="Cambria Math" panose="02040503050406030204" pitchFamily="18" charset="0"/>
                        </a:rPr>
                        <m:t>→</m:t>
                      </m:r>
                      <m:r>
                        <m:rPr>
                          <m:sty m:val="p"/>
                        </m:rPr>
                        <a:rPr lang="es-AR" sz="1600">
                          <a:latin typeface="Cambria Math" panose="02040503050406030204" pitchFamily="18" charset="0"/>
                        </a:rPr>
                        <m:t>Calor</m:t>
                      </m:r>
                      <m:r>
                        <a:rPr lang="es-AR" sz="1600">
                          <a:latin typeface="Cambria Math" panose="02040503050406030204" pitchFamily="18" charset="0"/>
                        </a:rPr>
                        <m:t> </m:t>
                      </m:r>
                      <m:r>
                        <m:rPr>
                          <m:sty m:val="p"/>
                        </m:rPr>
                        <a:rPr lang="es-AR" sz="1600">
                          <a:latin typeface="Cambria Math" panose="02040503050406030204" pitchFamily="18" charset="0"/>
                        </a:rPr>
                        <m:t>espec</m:t>
                      </m:r>
                      <m:r>
                        <a:rPr lang="es-AR" sz="1600">
                          <a:latin typeface="Cambria Math" panose="02040503050406030204" pitchFamily="18" charset="0"/>
                        </a:rPr>
                        <m:t>í</m:t>
                      </m:r>
                      <m:r>
                        <m:rPr>
                          <m:sty m:val="p"/>
                        </m:rPr>
                        <a:rPr lang="es-AR" sz="1600">
                          <a:latin typeface="Cambria Math" panose="02040503050406030204" pitchFamily="18" charset="0"/>
                        </a:rPr>
                        <m:t>fico</m:t>
                      </m:r>
                      <m:r>
                        <a:rPr lang="es-AR" sz="1600">
                          <a:latin typeface="Cambria Math" panose="02040503050406030204" pitchFamily="18" charset="0"/>
                        </a:rPr>
                        <m:t> </m:t>
                      </m:r>
                      <m:r>
                        <m:rPr>
                          <m:sty m:val="p"/>
                        </m:rPr>
                        <a:rPr lang="es-AR" sz="1600">
                          <a:latin typeface="Cambria Math" panose="02040503050406030204" pitchFamily="18" charset="0"/>
                        </a:rPr>
                        <m:t>a</m:t>
                      </m:r>
                      <m:r>
                        <a:rPr lang="es-AR" sz="1600">
                          <a:latin typeface="Cambria Math" panose="02040503050406030204" pitchFamily="18" charset="0"/>
                        </a:rPr>
                        <m:t> </m:t>
                      </m:r>
                      <m:r>
                        <m:rPr>
                          <m:sty m:val="p"/>
                        </m:rPr>
                        <a:rPr lang="es-AR" sz="1600">
                          <a:latin typeface="Cambria Math" panose="02040503050406030204" pitchFamily="18" charset="0"/>
                        </a:rPr>
                        <m:t>volumen</m:t>
                      </m:r>
                      <m:r>
                        <a:rPr lang="es-AR" sz="1600">
                          <a:latin typeface="Cambria Math" panose="02040503050406030204" pitchFamily="18" charset="0"/>
                        </a:rPr>
                        <m:t> </m:t>
                      </m:r>
                      <m:r>
                        <m:rPr>
                          <m:sty m:val="p"/>
                        </m:rPr>
                        <a:rPr lang="es-AR" sz="1600">
                          <a:latin typeface="Cambria Math" panose="02040503050406030204" pitchFamily="18" charset="0"/>
                        </a:rPr>
                        <m:t>constante</m:t>
                      </m:r>
                    </m:oMath>
                  </m:oMathPara>
                </a14:m>
                <a:endParaRPr lang="es-AR" sz="1600" dirty="0"/>
              </a:p>
              <a:p>
                <a:pPr algn="just"/>
                <a:endParaRPr lang="es-AR" sz="1600" dirty="0"/>
              </a:p>
            </p:txBody>
          </p:sp>
        </mc:Choice>
        <mc:Fallback xmlns="">
          <p:sp>
            <p:nvSpPr>
              <p:cNvPr id="13" name="Rectángulo 12"/>
              <p:cNvSpPr>
                <a:spLocks noRot="1" noChangeAspect="1" noMove="1" noResize="1" noEditPoints="1" noAdjustHandles="1" noChangeArrowheads="1" noChangeShapeType="1" noTextEdit="1"/>
              </p:cNvSpPr>
              <p:nvPr/>
            </p:nvSpPr>
            <p:spPr>
              <a:xfrm>
                <a:off x="7218286" y="2860777"/>
                <a:ext cx="4443211" cy="1077218"/>
              </a:xfrm>
              <a:prstGeom prst="rect">
                <a:avLst/>
              </a:prstGeom>
              <a:blipFill rotWithShape="0">
                <a:blip r:embed="rId5"/>
                <a:stretch>
                  <a:fillRect l="-686" t="-1695" r="-823"/>
                </a:stretch>
              </a:blipFill>
            </p:spPr>
            <p:txBody>
              <a:bodyPr/>
              <a:lstStyle/>
              <a:p>
                <a:r>
                  <a:rPr lang="es-AR">
                    <a:noFill/>
                  </a:rPr>
                  <a:t> </a:t>
                </a:r>
              </a:p>
            </p:txBody>
          </p:sp>
        </mc:Fallback>
      </mc:AlternateContent>
      <p:grpSp>
        <p:nvGrpSpPr>
          <p:cNvPr id="17" name="Grupo 16"/>
          <p:cNvGrpSpPr/>
          <p:nvPr/>
        </p:nvGrpSpPr>
        <p:grpSpPr>
          <a:xfrm>
            <a:off x="4544712" y="2874193"/>
            <a:ext cx="2464159" cy="887409"/>
            <a:chOff x="4593464" y="2587465"/>
            <a:chExt cx="2464159" cy="887409"/>
          </a:xfrm>
        </p:grpSpPr>
        <p:sp>
          <p:nvSpPr>
            <p:cNvPr id="12" name="Rectángulo redondeado 11"/>
            <p:cNvSpPr/>
            <p:nvPr/>
          </p:nvSpPr>
          <p:spPr>
            <a:xfrm>
              <a:off x="4593464" y="2587465"/>
              <a:ext cx="2464159" cy="887409"/>
            </a:xfrm>
            <a:prstGeom prst="roundRect">
              <a:avLst>
                <a:gd name="adj" fmla="val 7712"/>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4" name="CuadroTexto 13"/>
                <p:cNvSpPr txBox="1"/>
                <p:nvPr/>
              </p:nvSpPr>
              <p:spPr>
                <a:xfrm>
                  <a:off x="4593464" y="2707839"/>
                  <a:ext cx="2347309" cy="596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3600" b="0" i="1" smtClean="0">
                            <a:latin typeface="Cambria Math" panose="02040503050406030204" pitchFamily="18" charset="0"/>
                          </a:rPr>
                          <m:t>𝑄</m:t>
                        </m:r>
                        <m:r>
                          <a:rPr lang="es-AR" sz="3600" b="0" i="1" smtClean="0">
                            <a:latin typeface="Cambria Math" panose="02040503050406030204" pitchFamily="18" charset="0"/>
                          </a:rPr>
                          <m:t>=</m:t>
                        </m:r>
                        <m:r>
                          <a:rPr lang="es-AR" sz="3600" b="0" i="1" smtClean="0">
                            <a:latin typeface="Cambria Math" panose="02040503050406030204" pitchFamily="18" charset="0"/>
                          </a:rPr>
                          <m:t>𝑛</m:t>
                        </m:r>
                        <m:sSub>
                          <m:sSubPr>
                            <m:ctrlPr>
                              <a:rPr lang="es-AR" sz="3600" b="0" i="1" smtClean="0">
                                <a:latin typeface="Cambria Math" panose="02040503050406030204" pitchFamily="18" charset="0"/>
                              </a:rPr>
                            </m:ctrlPr>
                          </m:sSubPr>
                          <m:e>
                            <m:r>
                              <a:rPr lang="es-AR" sz="3600" b="0" i="1" smtClean="0">
                                <a:latin typeface="Cambria Math" panose="02040503050406030204" pitchFamily="18" charset="0"/>
                              </a:rPr>
                              <m:t>𝐶</m:t>
                            </m:r>
                          </m:e>
                          <m:sub>
                            <m:r>
                              <a:rPr lang="es-AR" sz="3600" b="0" i="1" smtClean="0">
                                <a:latin typeface="Cambria Math" panose="02040503050406030204" pitchFamily="18" charset="0"/>
                              </a:rPr>
                              <m:t>𝑝</m:t>
                            </m:r>
                          </m:sub>
                        </m:sSub>
                        <m:r>
                          <a:rPr lang="es-AR" sz="3600" b="0" i="1" smtClean="0">
                            <a:latin typeface="Cambria Math" panose="02040503050406030204" pitchFamily="18" charset="0"/>
                            <a:ea typeface="Cambria Math" panose="02040503050406030204" pitchFamily="18" charset="0"/>
                          </a:rPr>
                          <m:t>∆</m:t>
                        </m:r>
                        <m:r>
                          <a:rPr lang="es-AR" sz="3600" b="0" i="1" smtClean="0">
                            <a:latin typeface="Cambria Math" panose="02040503050406030204" pitchFamily="18" charset="0"/>
                            <a:ea typeface="Cambria Math" panose="02040503050406030204" pitchFamily="18" charset="0"/>
                          </a:rPr>
                          <m:t>𝑇</m:t>
                        </m:r>
                      </m:oMath>
                    </m:oMathPara>
                  </a14:m>
                  <a:endParaRPr lang="es-AR" sz="3600" dirty="0"/>
                </a:p>
              </p:txBody>
            </p:sp>
          </mc:Choice>
          <mc:Fallback xmlns="">
            <p:sp>
              <p:nvSpPr>
                <p:cNvPr id="14" name="CuadroTexto 13"/>
                <p:cNvSpPr txBox="1">
                  <a:spLocks noRot="1" noChangeAspect="1" noMove="1" noResize="1" noEditPoints="1" noAdjustHandles="1" noChangeArrowheads="1" noChangeShapeType="1" noTextEdit="1"/>
                </p:cNvSpPr>
                <p:nvPr/>
              </p:nvSpPr>
              <p:spPr>
                <a:xfrm>
                  <a:off x="4593464" y="2707839"/>
                  <a:ext cx="2347309" cy="596766"/>
                </a:xfrm>
                <a:prstGeom prst="rect">
                  <a:avLst/>
                </a:prstGeom>
                <a:blipFill rotWithShape="0">
                  <a:blip r:embed="rId6"/>
                  <a:stretch>
                    <a:fillRect/>
                  </a:stretch>
                </a:blipFill>
              </p:spPr>
              <p:txBody>
                <a:bodyPr/>
                <a:lstStyle/>
                <a:p>
                  <a:r>
                    <a:rPr lang="es-AR">
                      <a:noFill/>
                    </a:rPr>
                    <a:t> </a:t>
                  </a:r>
                </a:p>
              </p:txBody>
            </p:sp>
          </mc:Fallback>
        </mc:AlternateContent>
      </p:grpSp>
      <p:grpSp>
        <p:nvGrpSpPr>
          <p:cNvPr id="19" name="Grupo 18"/>
          <p:cNvGrpSpPr/>
          <p:nvPr/>
        </p:nvGrpSpPr>
        <p:grpSpPr>
          <a:xfrm>
            <a:off x="4495121" y="4076246"/>
            <a:ext cx="2723165" cy="810497"/>
            <a:chOff x="5970075" y="3640766"/>
            <a:chExt cx="3586049" cy="1004767"/>
          </a:xfrm>
        </p:grpSpPr>
        <p:sp>
          <p:nvSpPr>
            <p:cNvPr id="18" name="Rectángulo redondeado 17"/>
            <p:cNvSpPr/>
            <p:nvPr/>
          </p:nvSpPr>
          <p:spPr>
            <a:xfrm>
              <a:off x="5970075" y="3640766"/>
              <a:ext cx="3586049" cy="1004767"/>
            </a:xfrm>
            <a:prstGeom prst="roundRect">
              <a:avLst>
                <a:gd name="adj" fmla="val 7712"/>
              </a:avLst>
            </a:prstGeom>
            <a:solidFill>
              <a:srgbClr val="FFF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5" name="Imagen 14"/>
            <p:cNvPicPr>
              <a:picLocks noChangeAspect="1"/>
            </p:cNvPicPr>
            <p:nvPr/>
          </p:nvPicPr>
          <p:blipFill>
            <a:blip r:embed="rId7"/>
            <a:stretch>
              <a:fillRect/>
            </a:stretch>
          </p:blipFill>
          <p:spPr>
            <a:xfrm>
              <a:off x="6131618" y="3772613"/>
              <a:ext cx="3295718" cy="872920"/>
            </a:xfrm>
            <a:prstGeom prst="rect">
              <a:avLst/>
            </a:prstGeom>
          </p:spPr>
        </p:pic>
      </p:grpSp>
      <p:sp>
        <p:nvSpPr>
          <p:cNvPr id="20" name="Rectángulo 19"/>
          <p:cNvSpPr/>
          <p:nvPr/>
        </p:nvSpPr>
        <p:spPr>
          <a:xfrm>
            <a:off x="7340958" y="4333447"/>
            <a:ext cx="4443211" cy="338554"/>
          </a:xfrm>
          <a:prstGeom prst="rect">
            <a:avLst/>
          </a:prstGeom>
        </p:spPr>
        <p:txBody>
          <a:bodyPr wrap="square">
            <a:spAutoFit/>
          </a:bodyPr>
          <a:lstStyle/>
          <a:p>
            <a:pPr algn="just"/>
            <a:r>
              <a:rPr lang="es-AR" sz="1600" dirty="0" smtClean="0"/>
              <a:t>Relación entre C</a:t>
            </a:r>
            <a:r>
              <a:rPr lang="es-AR" sz="1600" baseline="-25000" dirty="0" smtClean="0"/>
              <a:t>v</a:t>
            </a:r>
            <a:r>
              <a:rPr lang="es-AR" sz="1600" dirty="0" smtClean="0"/>
              <a:t> y C</a:t>
            </a:r>
            <a:r>
              <a:rPr lang="es-AR" sz="1600" baseline="-25000" dirty="0" smtClean="0"/>
              <a:t>p</a:t>
            </a:r>
          </a:p>
        </p:txBody>
      </p:sp>
      <p:pic>
        <p:nvPicPr>
          <p:cNvPr id="21" name="Imagen 20"/>
          <p:cNvPicPr>
            <a:picLocks noChangeAspect="1"/>
          </p:cNvPicPr>
          <p:nvPr/>
        </p:nvPicPr>
        <p:blipFill>
          <a:blip r:embed="rId8"/>
          <a:stretch>
            <a:fillRect/>
          </a:stretch>
        </p:blipFill>
        <p:spPr>
          <a:xfrm>
            <a:off x="4581252" y="5137263"/>
            <a:ext cx="1177700" cy="947473"/>
          </a:xfrm>
          <a:prstGeom prst="rect">
            <a:avLst/>
          </a:prstGeom>
        </p:spPr>
      </p:pic>
    </p:spTree>
    <p:extLst>
      <p:ext uri="{BB962C8B-B14F-4D97-AF65-F5344CB8AC3E}">
        <p14:creationId xmlns:p14="http://schemas.microsoft.com/office/powerpoint/2010/main" val="3554874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193817" y="1018651"/>
            <a:ext cx="11733140" cy="2462213"/>
          </a:xfrm>
          <a:prstGeom prst="rect">
            <a:avLst/>
          </a:prstGeom>
        </p:spPr>
        <p:txBody>
          <a:bodyPr wrap="square">
            <a:spAutoFit/>
          </a:bodyPr>
          <a:lstStyle/>
          <a:p>
            <a:r>
              <a:rPr lang="es-ES" sz="2200" b="1" dirty="0" smtClean="0"/>
              <a:t>3.13</a:t>
            </a:r>
            <a:r>
              <a:rPr lang="es-ES" sz="2200" dirty="0" smtClean="0"/>
              <a:t> </a:t>
            </a:r>
            <a:r>
              <a:rPr lang="es-AR" sz="2200" dirty="0"/>
              <a:t>En un cilindro de 1000 litros de capacidad hay 1993 </a:t>
            </a:r>
            <a:r>
              <a:rPr lang="es-AR" sz="2200" dirty="0" smtClean="0"/>
              <a:t>g </a:t>
            </a:r>
            <a:r>
              <a:rPr lang="es-AR" sz="2200" dirty="0"/>
              <a:t>de aire a 1 atm y </a:t>
            </a:r>
            <a:r>
              <a:rPr lang="es-AR" sz="2200" dirty="0" smtClean="0"/>
              <a:t>0 °C (en </a:t>
            </a:r>
            <a:r>
              <a:rPr lang="es-AR" sz="2200" dirty="0"/>
              <a:t>condiciones normales la densidad del aire es δ = 1,293 gr/l</a:t>
            </a:r>
            <a:r>
              <a:rPr lang="es-AR" sz="2200" dirty="0" smtClean="0"/>
              <a:t>) </a:t>
            </a:r>
            <a:r>
              <a:rPr lang="es-AR" sz="2200" b="1" dirty="0" smtClean="0"/>
              <a:t>Dato: C</a:t>
            </a:r>
            <a:r>
              <a:rPr lang="es-AR" sz="2200" b="1" baseline="-25000" dirty="0" smtClean="0"/>
              <a:t>v</a:t>
            </a:r>
            <a:r>
              <a:rPr lang="es-AR" sz="2200" b="1" dirty="0"/>
              <a:t> </a:t>
            </a:r>
            <a:r>
              <a:rPr lang="es-AR" sz="2200" b="1" dirty="0" smtClean="0"/>
              <a:t>= 4,99 [J/mol K]</a:t>
            </a:r>
            <a:r>
              <a:rPr lang="es-AR" sz="2200" dirty="0" smtClean="0"/>
              <a:t>. </a:t>
            </a:r>
          </a:p>
          <a:p>
            <a:r>
              <a:rPr lang="es-AR" sz="2200" dirty="0" smtClean="0"/>
              <a:t>Calcular</a:t>
            </a:r>
            <a:r>
              <a:rPr lang="es-AR" sz="2200" dirty="0"/>
              <a:t>:</a:t>
            </a:r>
          </a:p>
          <a:p>
            <a:r>
              <a:rPr lang="es-AR" sz="2200" dirty="0"/>
              <a:t>a) Calor que hay que entregar a volumen cte. para que la temperatura aumente </a:t>
            </a:r>
            <a:r>
              <a:rPr lang="es-AR" sz="2200" dirty="0" smtClean="0"/>
              <a:t>10 °C</a:t>
            </a:r>
            <a:r>
              <a:rPr lang="es-AR" sz="2200" dirty="0"/>
              <a:t>.</a:t>
            </a:r>
          </a:p>
          <a:p>
            <a:r>
              <a:rPr lang="es-AR" sz="2200" dirty="0" smtClean="0"/>
              <a:t>b</a:t>
            </a:r>
            <a:r>
              <a:rPr lang="es-AR" sz="2200" dirty="0"/>
              <a:t>) Calor que hay que entregar a </a:t>
            </a:r>
            <a:r>
              <a:rPr lang="es-AR" sz="2200" dirty="0" smtClean="0"/>
              <a:t>presión </a:t>
            </a:r>
            <a:r>
              <a:rPr lang="es-AR" sz="2200" dirty="0"/>
              <a:t>constante para que la temperatura aumente </a:t>
            </a:r>
            <a:r>
              <a:rPr lang="es-AR" sz="2200" dirty="0" smtClean="0"/>
              <a:t>10 °C.</a:t>
            </a:r>
          </a:p>
          <a:p>
            <a:r>
              <a:rPr lang="es-AR" sz="2200" dirty="0" smtClean="0"/>
              <a:t>c</a:t>
            </a:r>
            <a:r>
              <a:rPr lang="es-AR" sz="2200" dirty="0"/>
              <a:t>) Trabajo realizado para el punto (b). </a:t>
            </a:r>
            <a:endParaRPr lang="es-AR" sz="2200" dirty="0" smtClean="0"/>
          </a:p>
          <a:p>
            <a:r>
              <a:rPr lang="es-AR" sz="2200" dirty="0" smtClean="0"/>
              <a:t>d) </a:t>
            </a:r>
            <a:r>
              <a:rPr lang="es-AR" sz="2200" dirty="0"/>
              <a:t>Comparar el resultado de c con el W que resulta de aplicar el </a:t>
            </a:r>
            <a:r>
              <a:rPr lang="es-AR" sz="2200" dirty="0" smtClean="0"/>
              <a:t>PPTD.</a:t>
            </a:r>
            <a:endParaRPr lang="es-AR" sz="2200" dirty="0"/>
          </a:p>
        </p:txBody>
      </p:sp>
      <p:sp>
        <p:nvSpPr>
          <p:cNvPr id="10"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3.13 – Guía EDUCO </a:t>
            </a:r>
            <a:endParaRPr lang="es-AR" sz="4000" dirty="0"/>
          </a:p>
        </p:txBody>
      </p:sp>
      <p:cxnSp>
        <p:nvCxnSpPr>
          <p:cNvPr id="11" name="Conector recto 10"/>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5" name="Imagen 4"/>
          <p:cNvPicPr>
            <a:picLocks noChangeAspect="1"/>
          </p:cNvPicPr>
          <p:nvPr/>
        </p:nvPicPr>
        <p:blipFill>
          <a:blip r:embed="rId2"/>
          <a:stretch>
            <a:fillRect/>
          </a:stretch>
        </p:blipFill>
        <p:spPr>
          <a:xfrm>
            <a:off x="0" y="3480864"/>
            <a:ext cx="5629275" cy="2686050"/>
          </a:xfrm>
          <a:prstGeom prst="rect">
            <a:avLst/>
          </a:prstGeom>
        </p:spPr>
      </p:pic>
      <p:pic>
        <p:nvPicPr>
          <p:cNvPr id="6" name="Imagen 5"/>
          <p:cNvPicPr>
            <a:picLocks noChangeAspect="1"/>
          </p:cNvPicPr>
          <p:nvPr/>
        </p:nvPicPr>
        <p:blipFill>
          <a:blip r:embed="rId3"/>
          <a:stretch>
            <a:fillRect/>
          </a:stretch>
        </p:blipFill>
        <p:spPr>
          <a:xfrm>
            <a:off x="5414750" y="3847576"/>
            <a:ext cx="6248400" cy="1952625"/>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Entrada de lápiz 6"/>
              <p14:cNvContentPartPr/>
              <p14:nvPr/>
            </p14:nvContentPartPr>
            <p14:xfrm>
              <a:off x="4161600" y="1428120"/>
              <a:ext cx="7439760" cy="4919040"/>
            </p14:xfrm>
          </p:contentPart>
        </mc:Choice>
        <mc:Fallback xmlns="">
          <p:pic>
            <p:nvPicPr>
              <p:cNvPr id="7" name="Entrada de lápiz 6"/>
              <p:cNvPicPr/>
              <p:nvPr/>
            </p:nvPicPr>
            <p:blipFill>
              <a:blip r:embed="rId5"/>
              <a:stretch>
                <a:fillRect/>
              </a:stretch>
            </p:blipFill>
            <p:spPr>
              <a:xfrm>
                <a:off x="4152960" y="1419480"/>
                <a:ext cx="7453800" cy="4936680"/>
              </a:xfrm>
              <a:prstGeom prst="rect">
                <a:avLst/>
              </a:prstGeom>
            </p:spPr>
          </p:pic>
        </mc:Fallback>
      </mc:AlternateContent>
    </p:spTree>
    <p:extLst>
      <p:ext uri="{BB962C8B-B14F-4D97-AF65-F5344CB8AC3E}">
        <p14:creationId xmlns:p14="http://schemas.microsoft.com/office/powerpoint/2010/main" val="1157145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srcRect/>
          <a:stretch>
            <a:fillRect/>
          </a:stretch>
        </p:blipFill>
        <p:spPr bwMode="auto">
          <a:xfrm rot="21540000">
            <a:off x="84908" y="767716"/>
            <a:ext cx="9389660" cy="1143008"/>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3" name="Entrada de lápiz 2"/>
              <p14:cNvContentPartPr/>
              <p14:nvPr/>
            </p14:nvContentPartPr>
            <p14:xfrm>
              <a:off x="3968031" y="1731316"/>
              <a:ext cx="7324083" cy="4466284"/>
            </p14:xfrm>
          </p:contentPart>
        </mc:Choice>
        <mc:Fallback xmlns="">
          <p:pic>
            <p:nvPicPr>
              <p:cNvPr id="3" name="Entrada de lápiz 2"/>
              <p:cNvPicPr/>
              <p:nvPr/>
            </p:nvPicPr>
            <p:blipFill>
              <a:blip r:embed="rId4"/>
              <a:stretch>
                <a:fillRect/>
              </a:stretch>
            </p:blipFill>
            <p:spPr>
              <a:xfrm>
                <a:off x="3961191" y="1721597"/>
                <a:ext cx="7341363" cy="4486083"/>
              </a:xfrm>
              <a:prstGeom prst="rect">
                <a:avLst/>
              </a:prstGeom>
            </p:spPr>
          </p:pic>
        </mc:Fallback>
      </mc:AlternateContent>
      <p:sp>
        <p:nvSpPr>
          <p:cNvPr id="7"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3.8 – Guía EDUCO </a:t>
            </a:r>
            <a:endParaRPr lang="es-AR" sz="4000" dirty="0"/>
          </a:p>
        </p:txBody>
      </p:sp>
      <p:cxnSp>
        <p:nvCxnSpPr>
          <p:cNvPr id="9" name="Conector recto 8"/>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928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ángulo 13"/>
          <p:cNvSpPr/>
          <p:nvPr/>
        </p:nvSpPr>
        <p:spPr>
          <a:xfrm>
            <a:off x="193817" y="1018651"/>
            <a:ext cx="11733140" cy="2462213"/>
          </a:xfrm>
          <a:prstGeom prst="rect">
            <a:avLst/>
          </a:prstGeom>
        </p:spPr>
        <p:txBody>
          <a:bodyPr wrap="square">
            <a:spAutoFit/>
          </a:bodyPr>
          <a:lstStyle/>
          <a:p>
            <a:r>
              <a:rPr lang="es-ES" sz="2200" b="1" dirty="0" smtClean="0"/>
              <a:t>3.13</a:t>
            </a:r>
            <a:r>
              <a:rPr lang="es-ES" sz="2200" dirty="0" smtClean="0"/>
              <a:t> </a:t>
            </a:r>
            <a:r>
              <a:rPr lang="es-AR" sz="2200" dirty="0"/>
              <a:t>En un cilindro de 1000 litros de capacidad hay 1993 </a:t>
            </a:r>
            <a:r>
              <a:rPr lang="es-AR" sz="2200" dirty="0" smtClean="0"/>
              <a:t>g </a:t>
            </a:r>
            <a:r>
              <a:rPr lang="es-AR" sz="2200" dirty="0"/>
              <a:t>de aire a 1 atm y </a:t>
            </a:r>
            <a:r>
              <a:rPr lang="es-AR" sz="2200" dirty="0" smtClean="0"/>
              <a:t>0 °C (en </a:t>
            </a:r>
            <a:r>
              <a:rPr lang="es-AR" sz="2200" dirty="0"/>
              <a:t>condiciones normales la densidad del aire es δ = 1,293 gr/l</a:t>
            </a:r>
            <a:r>
              <a:rPr lang="es-AR" sz="2200" dirty="0" smtClean="0"/>
              <a:t>) </a:t>
            </a:r>
            <a:r>
              <a:rPr lang="es-AR" sz="2200" b="1" dirty="0" smtClean="0"/>
              <a:t>Dato: C</a:t>
            </a:r>
            <a:r>
              <a:rPr lang="es-AR" sz="2200" b="1" baseline="-25000" dirty="0" smtClean="0"/>
              <a:t>v</a:t>
            </a:r>
            <a:r>
              <a:rPr lang="es-AR" sz="2200" b="1" dirty="0"/>
              <a:t> </a:t>
            </a:r>
            <a:r>
              <a:rPr lang="es-AR" sz="2200" b="1" dirty="0" smtClean="0"/>
              <a:t>= 4,99 [J/mol K]</a:t>
            </a:r>
            <a:r>
              <a:rPr lang="es-AR" sz="2200" dirty="0" smtClean="0"/>
              <a:t>. </a:t>
            </a:r>
          </a:p>
          <a:p>
            <a:r>
              <a:rPr lang="es-AR" sz="2200" dirty="0" smtClean="0"/>
              <a:t>Calcular</a:t>
            </a:r>
            <a:r>
              <a:rPr lang="es-AR" sz="2200" dirty="0"/>
              <a:t>:</a:t>
            </a:r>
          </a:p>
          <a:p>
            <a:r>
              <a:rPr lang="es-AR" sz="2200" dirty="0"/>
              <a:t>a) Calor que hay que entregar a volumen cte. para que la temperatura aumente </a:t>
            </a:r>
            <a:r>
              <a:rPr lang="es-AR" sz="2200" dirty="0" smtClean="0"/>
              <a:t>10 °C</a:t>
            </a:r>
            <a:r>
              <a:rPr lang="es-AR" sz="2200" dirty="0"/>
              <a:t>.</a:t>
            </a:r>
          </a:p>
          <a:p>
            <a:r>
              <a:rPr lang="es-AR" sz="2200" dirty="0" smtClean="0"/>
              <a:t>b</a:t>
            </a:r>
            <a:r>
              <a:rPr lang="es-AR" sz="2200" dirty="0"/>
              <a:t>) Calor que hay que entregar a </a:t>
            </a:r>
            <a:r>
              <a:rPr lang="es-AR" sz="2200" dirty="0" smtClean="0"/>
              <a:t>presión </a:t>
            </a:r>
            <a:r>
              <a:rPr lang="es-AR" sz="2200" dirty="0"/>
              <a:t>constante para que la temperatura aumente </a:t>
            </a:r>
            <a:r>
              <a:rPr lang="es-AR" sz="2200" dirty="0" smtClean="0"/>
              <a:t>10 °C.</a:t>
            </a:r>
          </a:p>
          <a:p>
            <a:r>
              <a:rPr lang="es-AR" sz="2200" dirty="0" smtClean="0"/>
              <a:t>c</a:t>
            </a:r>
            <a:r>
              <a:rPr lang="es-AR" sz="2200" dirty="0"/>
              <a:t>) Trabajo realizado para el punto (b). </a:t>
            </a:r>
            <a:endParaRPr lang="es-AR" sz="2200" dirty="0" smtClean="0"/>
          </a:p>
          <a:p>
            <a:r>
              <a:rPr lang="es-AR" sz="2200" dirty="0" smtClean="0"/>
              <a:t>d) </a:t>
            </a:r>
            <a:r>
              <a:rPr lang="es-AR" sz="2200" dirty="0"/>
              <a:t>Comparar el resultado de c con el W que resulta de aplicar el </a:t>
            </a:r>
            <a:r>
              <a:rPr lang="es-AR" sz="2200" dirty="0" smtClean="0"/>
              <a:t>PPTD.</a:t>
            </a:r>
            <a:endParaRPr lang="es-AR" sz="2200" dirty="0"/>
          </a:p>
        </p:txBody>
      </p:sp>
      <p:sp>
        <p:nvSpPr>
          <p:cNvPr id="10"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3.13 – Guía EDUCO </a:t>
            </a:r>
            <a:endParaRPr lang="es-AR" sz="4000" dirty="0"/>
          </a:p>
        </p:txBody>
      </p:sp>
      <p:cxnSp>
        <p:nvCxnSpPr>
          <p:cNvPr id="11" name="Conector recto 10"/>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2" name="Imagen 1"/>
          <p:cNvPicPr>
            <a:picLocks noChangeAspect="1"/>
          </p:cNvPicPr>
          <p:nvPr/>
        </p:nvPicPr>
        <p:blipFill>
          <a:blip r:embed="rId2"/>
          <a:stretch>
            <a:fillRect/>
          </a:stretch>
        </p:blipFill>
        <p:spPr>
          <a:xfrm>
            <a:off x="5448" y="3480864"/>
            <a:ext cx="5629275" cy="2771775"/>
          </a:xfrm>
          <a:prstGeom prst="rect">
            <a:avLst/>
          </a:prstGeom>
        </p:spPr>
      </p:pic>
      <p:pic>
        <p:nvPicPr>
          <p:cNvPr id="3" name="Imagen 2"/>
          <p:cNvPicPr>
            <a:picLocks noChangeAspect="1"/>
          </p:cNvPicPr>
          <p:nvPr/>
        </p:nvPicPr>
        <p:blipFill>
          <a:blip r:embed="rId3"/>
          <a:stretch>
            <a:fillRect/>
          </a:stretch>
        </p:blipFill>
        <p:spPr>
          <a:xfrm>
            <a:off x="5491967" y="3852147"/>
            <a:ext cx="6681481" cy="2059361"/>
          </a:xfrm>
          <a:prstGeom prst="rect">
            <a:avLst/>
          </a:prstGeom>
        </p:spPr>
      </p:pic>
    </p:spTree>
    <p:extLst>
      <p:ext uri="{BB962C8B-B14F-4D97-AF65-F5344CB8AC3E}">
        <p14:creationId xmlns:p14="http://schemas.microsoft.com/office/powerpoint/2010/main" val="1902588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b="27150"/>
          <a:stretch/>
        </p:blipFill>
        <p:spPr>
          <a:xfrm>
            <a:off x="136478" y="1241946"/>
            <a:ext cx="7889966" cy="3832674"/>
          </a:xfrm>
          <a:prstGeom prst="rect">
            <a:avLst/>
          </a:prstGeom>
        </p:spPr>
      </p:pic>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5" name="Imagen 4"/>
          <p:cNvPicPr>
            <a:picLocks noChangeAspect="1"/>
          </p:cNvPicPr>
          <p:nvPr/>
        </p:nvPicPr>
        <p:blipFill>
          <a:blip r:embed="rId3"/>
          <a:stretch>
            <a:fillRect/>
          </a:stretch>
        </p:blipFill>
        <p:spPr>
          <a:xfrm>
            <a:off x="7569810" y="1241946"/>
            <a:ext cx="3999174" cy="4091982"/>
          </a:xfrm>
          <a:prstGeom prst="rect">
            <a:avLst/>
          </a:prstGeom>
        </p:spPr>
      </p:pic>
      <p:sp>
        <p:nvSpPr>
          <p:cNvPr id="6" name="1 Título"/>
          <p:cNvSpPr txBox="1">
            <a:spLocks/>
          </p:cNvSpPr>
          <p:nvPr/>
        </p:nvSpPr>
        <p:spPr>
          <a:xfrm>
            <a:off x="389761" y="168718"/>
            <a:ext cx="7543800" cy="73183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4000" dirty="0" smtClean="0"/>
              <a:t>Ejercicio Tipo parcial.</a:t>
            </a:r>
            <a:endParaRPr lang="es-AR" sz="4000" dirty="0"/>
          </a:p>
        </p:txBody>
      </p:sp>
      <p:cxnSp>
        <p:nvCxnSpPr>
          <p:cNvPr id="8" name="Conector recto 7"/>
          <p:cNvCxnSpPr/>
          <p:nvPr/>
        </p:nvCxnSpPr>
        <p:spPr>
          <a:xfrm flipV="1">
            <a:off x="5448" y="888458"/>
            <a:ext cx="12168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163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10213306" y="6444552"/>
            <a:ext cx="1884747" cy="369332"/>
          </a:xfrm>
          <a:prstGeom prst="rect">
            <a:avLst/>
          </a:prstGeom>
        </p:spPr>
        <p:txBody>
          <a:bodyPr wrap="none">
            <a:spAutoFit/>
          </a:bodyPr>
          <a:lstStyle/>
          <a:p>
            <a:r>
              <a:rPr lang="es-AR" b="1" dirty="0">
                <a:solidFill>
                  <a:schemeClr val="bg1"/>
                </a:solidFill>
              </a:rPr>
              <a:t>Trabajo Práctico 3</a:t>
            </a:r>
            <a:endParaRPr lang="es-AR" dirty="0"/>
          </a:p>
        </p:txBody>
      </p:sp>
      <p:pic>
        <p:nvPicPr>
          <p:cNvPr id="12" name="Picture 2"/>
          <p:cNvPicPr>
            <a:picLocks noChangeAspect="1" noChangeArrowheads="1"/>
          </p:cNvPicPr>
          <p:nvPr/>
        </p:nvPicPr>
        <p:blipFill rotWithShape="1">
          <a:blip r:embed="rId2"/>
          <a:srcRect b="13385"/>
          <a:stretch/>
        </p:blipFill>
        <p:spPr bwMode="auto">
          <a:xfrm>
            <a:off x="4232858" y="594359"/>
            <a:ext cx="7865195" cy="5581934"/>
          </a:xfrm>
          <a:prstGeom prst="rect">
            <a:avLst/>
          </a:prstGeom>
          <a:noFill/>
          <a:ln w="9525">
            <a:noFill/>
            <a:miter lim="800000"/>
            <a:headEnd/>
            <a:tailEnd/>
          </a:ln>
          <a:effectLst/>
        </p:spPr>
      </p:pic>
      <p:sp>
        <p:nvSpPr>
          <p:cNvPr id="2" name="Título 1"/>
          <p:cNvSpPr>
            <a:spLocks noGrp="1"/>
          </p:cNvSpPr>
          <p:nvPr>
            <p:ph type="title"/>
          </p:nvPr>
        </p:nvSpPr>
        <p:spPr/>
        <p:txBody>
          <a:bodyPr/>
          <a:lstStyle/>
          <a:p>
            <a:r>
              <a:rPr lang="es-AR" dirty="0" smtClean="0"/>
              <a:t>RESUMEN</a:t>
            </a:r>
            <a:endParaRPr lang="es-AR" dirty="0"/>
          </a:p>
        </p:txBody>
      </p:sp>
    </p:spTree>
    <p:extLst>
      <p:ext uri="{BB962C8B-B14F-4D97-AF65-F5344CB8AC3E}">
        <p14:creationId xmlns:p14="http://schemas.microsoft.com/office/powerpoint/2010/main" val="13854356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srcRect l="69628" t="45991" r="3116" b="384"/>
          <a:stretch/>
        </p:blipFill>
        <p:spPr bwMode="auto">
          <a:xfrm>
            <a:off x="9056335" y="3555591"/>
            <a:ext cx="2816117" cy="2388010"/>
          </a:xfrm>
          <a:prstGeom prst="rect">
            <a:avLst/>
          </a:prstGeom>
          <a:noFill/>
          <a:ln w="9525">
            <a:noFill/>
            <a:miter lim="800000"/>
            <a:headEnd/>
            <a:tailEnd/>
          </a:ln>
          <a:effectLst/>
        </p:spPr>
      </p:pic>
      <p:sp>
        <p:nvSpPr>
          <p:cNvPr id="6" name="1 Título"/>
          <p:cNvSpPr>
            <a:spLocks noGrp="1"/>
          </p:cNvSpPr>
          <p:nvPr>
            <p:ph type="title"/>
          </p:nvPr>
        </p:nvSpPr>
        <p:spPr/>
        <p:txBody>
          <a:bodyPr/>
          <a:lstStyle/>
          <a:p>
            <a:r>
              <a:rPr lang="es-ES" dirty="0" smtClean="0"/>
              <a:t>Más Ejercicios</a:t>
            </a:r>
            <a:endParaRPr lang="es-ES" dirty="0"/>
          </a:p>
        </p:txBody>
      </p:sp>
      <p:sp>
        <p:nvSpPr>
          <p:cNvPr id="4" name="Rectángulo 3"/>
          <p:cNvSpPr/>
          <p:nvPr/>
        </p:nvSpPr>
        <p:spPr>
          <a:xfrm>
            <a:off x="4286864" y="132694"/>
            <a:ext cx="7585588" cy="2554545"/>
          </a:xfrm>
          <a:prstGeom prst="rect">
            <a:avLst/>
          </a:prstGeom>
        </p:spPr>
        <p:txBody>
          <a:bodyPr wrap="square">
            <a:spAutoFit/>
          </a:bodyPr>
          <a:lstStyle/>
          <a:p>
            <a:pPr algn="just"/>
            <a:r>
              <a:rPr lang="es-AR" sz="2000" b="1" dirty="0" smtClean="0"/>
              <a:t>3.17 </a:t>
            </a:r>
            <a:r>
              <a:rPr lang="es-AR" sz="2000" dirty="0" smtClean="0"/>
              <a:t>- Dos </a:t>
            </a:r>
            <a:r>
              <a:rPr lang="es-AR" sz="2000" dirty="0"/>
              <a:t>moles de gas ideal (</a:t>
            </a:r>
            <a:r>
              <a:rPr lang="es-AR" sz="2000" dirty="0" smtClean="0"/>
              <a:t>γ=1,40</a:t>
            </a:r>
            <a:r>
              <a:rPr lang="es-AR" sz="2000" dirty="0"/>
              <a:t>) se expanden </a:t>
            </a:r>
            <a:r>
              <a:rPr lang="es-AR" sz="2000" dirty="0" smtClean="0"/>
              <a:t>cuasi estáticamente </a:t>
            </a:r>
            <a:r>
              <a:rPr lang="es-AR" sz="2000" dirty="0"/>
              <a:t>y </a:t>
            </a:r>
            <a:r>
              <a:rPr lang="es-AR" sz="2000" dirty="0" smtClean="0"/>
              <a:t>adiabáticamente desde una presión </a:t>
            </a:r>
            <a:r>
              <a:rPr lang="es-AR" sz="2000" dirty="0"/>
              <a:t>de 5 </a:t>
            </a:r>
            <a:r>
              <a:rPr lang="es-AR" sz="2000" dirty="0" smtClean="0"/>
              <a:t>atm y 12 l </a:t>
            </a:r>
            <a:r>
              <a:rPr lang="es-AR" sz="2000" dirty="0"/>
              <a:t>a</a:t>
            </a:r>
            <a:r>
              <a:rPr lang="es-AR" sz="2000" dirty="0" smtClean="0"/>
              <a:t> </a:t>
            </a:r>
            <a:r>
              <a:rPr lang="es-AR" sz="2000" dirty="0"/>
              <a:t>un </a:t>
            </a:r>
            <a:r>
              <a:rPr lang="es-AR" sz="2000" dirty="0" smtClean="0"/>
              <a:t>volumen final </a:t>
            </a:r>
            <a:r>
              <a:rPr lang="es-AR" sz="2000" dirty="0"/>
              <a:t>30 l. Calcular: </a:t>
            </a:r>
            <a:r>
              <a:rPr lang="es-AR" sz="2000" b="1" dirty="0" smtClean="0"/>
              <a:t>a) </a:t>
            </a:r>
            <a:r>
              <a:rPr lang="es-AR" sz="2000" dirty="0" smtClean="0"/>
              <a:t>¿Cuál </a:t>
            </a:r>
            <a:r>
              <a:rPr lang="es-AR" sz="2000" dirty="0"/>
              <a:t>es la </a:t>
            </a:r>
            <a:r>
              <a:rPr lang="es-AR" sz="2000" dirty="0" smtClean="0"/>
              <a:t>presión </a:t>
            </a:r>
            <a:r>
              <a:rPr lang="es-AR" sz="2000" dirty="0"/>
              <a:t>final del gas? </a:t>
            </a:r>
            <a:r>
              <a:rPr lang="es-AR" sz="2000" b="1" dirty="0" smtClean="0"/>
              <a:t>b) </a:t>
            </a:r>
            <a:r>
              <a:rPr lang="es-AR" sz="2000" dirty="0" smtClean="0"/>
              <a:t>¿Cuáles </a:t>
            </a:r>
            <a:r>
              <a:rPr lang="es-AR" sz="2000" dirty="0"/>
              <a:t>son las temperaturas inicial y final? </a:t>
            </a:r>
            <a:endParaRPr lang="es-AR" sz="2000" dirty="0" smtClean="0"/>
          </a:p>
          <a:p>
            <a:pPr algn="just"/>
            <a:r>
              <a:rPr lang="es-AR" sz="2000" b="1" dirty="0" smtClean="0"/>
              <a:t>R: a) 1,39 atm ; b)Ti=366 K, </a:t>
            </a:r>
            <a:r>
              <a:rPr lang="es-AR" sz="2000" b="1" dirty="0" err="1" smtClean="0"/>
              <a:t>Tf</a:t>
            </a:r>
            <a:r>
              <a:rPr lang="es-AR" sz="2000" b="1" dirty="0" smtClean="0"/>
              <a:t>=254 K</a:t>
            </a:r>
          </a:p>
          <a:p>
            <a:pPr algn="just"/>
            <a:endParaRPr lang="es-AR" sz="2000" b="1" dirty="0"/>
          </a:p>
          <a:p>
            <a:pPr algn="just"/>
            <a:endParaRPr lang="es-AR" sz="2000" b="1" dirty="0"/>
          </a:p>
          <a:p>
            <a:pPr algn="just"/>
            <a:endParaRPr lang="es-AR" sz="2000" b="1" dirty="0"/>
          </a:p>
        </p:txBody>
      </p:sp>
      <p:pic>
        <p:nvPicPr>
          <p:cNvPr id="2" name="Picture 2" descr="Homer Simpson Episode 21 GIF - Find &amp; Share on GIPHY"/>
          <p:cNvPicPr>
            <a:picLocks noChangeAspect="1" noChangeArrowheads="1" noCrop="1"/>
          </p:cNvPicPr>
          <p:nvPr/>
        </p:nvPicPr>
        <p:blipFill>
          <a:blip r:embed="rId3"/>
          <a:srcRect/>
          <a:stretch>
            <a:fillRect/>
          </a:stretch>
        </p:blipFill>
        <p:spPr bwMode="auto">
          <a:xfrm>
            <a:off x="612775" y="3000375"/>
            <a:ext cx="2495550" cy="1905000"/>
          </a:xfrm>
          <a:prstGeom prst="rect">
            <a:avLst/>
          </a:prstGeom>
          <a:noFill/>
        </p:spPr>
      </p:pic>
    </p:spTree>
    <p:extLst>
      <p:ext uri="{BB962C8B-B14F-4D97-AF65-F5344CB8AC3E}">
        <p14:creationId xmlns:p14="http://schemas.microsoft.com/office/powerpoint/2010/main" val="31629284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1000"/>
          </a:schemeClr>
        </a:solidFill>
        <a:effectLst/>
      </p:bgPr>
    </p:bg>
    <p:spTree>
      <p:nvGrpSpPr>
        <p:cNvPr id="1" name=""/>
        <p:cNvGrpSpPr/>
        <p:nvPr/>
      </p:nvGrpSpPr>
      <p:grpSpPr>
        <a:xfrm>
          <a:off x="0" y="0"/>
          <a:ext cx="0" cy="0"/>
          <a:chOff x="0" y="0"/>
          <a:chExt cx="0" cy="0"/>
        </a:xfrm>
      </p:grpSpPr>
      <p:pic>
        <p:nvPicPr>
          <p:cNvPr id="29700" name="Picture 4" descr="https://upload.wikimedia.org/wikipedia/commons/d/d6/Dehnungsfuge.jpg"/>
          <p:cNvPicPr>
            <a:picLocks noChangeAspect="1" noChangeArrowheads="1"/>
          </p:cNvPicPr>
          <p:nvPr/>
        </p:nvPicPr>
        <p:blipFill rotWithShape="1">
          <a:blip r:embed="rId2" cstate="print"/>
          <a:srcRect t="3285" b="31847"/>
          <a:stretch/>
        </p:blipFill>
        <p:spPr bwMode="auto">
          <a:xfrm>
            <a:off x="5519511" y="44969"/>
            <a:ext cx="6672489" cy="6805535"/>
          </a:xfrm>
          <a:prstGeom prst="rect">
            <a:avLst/>
          </a:prstGeom>
          <a:noFill/>
        </p:spPr>
      </p:pic>
      <p:sp>
        <p:nvSpPr>
          <p:cNvPr id="2" name="Rectángulo 1"/>
          <p:cNvSpPr/>
          <p:nvPr/>
        </p:nvSpPr>
        <p:spPr>
          <a:xfrm rot="18943723">
            <a:off x="-574168" y="2783706"/>
            <a:ext cx="5095754" cy="923330"/>
          </a:xfrm>
          <a:prstGeom prst="rect">
            <a:avLst/>
          </a:prstGeom>
          <a:noFill/>
        </p:spPr>
        <p:txBody>
          <a:bodyPr wrap="none" lIns="91440" tIns="45720" rIns="91440" bIns="45720">
            <a:spAutoFit/>
          </a:bodyPr>
          <a:lstStyle/>
          <a:p>
            <a:pPr algn="ctr"/>
            <a:r>
              <a:rPr lang="es-AR" sz="5400" dirty="0" smtClean="0">
                <a:ln w="0"/>
                <a:effectLst>
                  <a:outerShdw blurRad="38100" dist="19050" dir="2700000" algn="tl" rotWithShape="0">
                    <a:schemeClr val="dk1">
                      <a:alpha val="40000"/>
                    </a:schemeClr>
                  </a:outerShdw>
                </a:effectLst>
              </a:rPr>
              <a:t>Para qué sirve???</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36063" y="6488668"/>
            <a:ext cx="1937646" cy="369332"/>
          </a:xfrm>
          <a:prstGeom prst="rect">
            <a:avLst/>
          </a:prstGeom>
        </p:spPr>
        <p:txBody>
          <a:bodyPr wrap="none">
            <a:spAutoFit/>
          </a:bodyPr>
          <a:lstStyle/>
          <a:p>
            <a:r>
              <a:rPr lang="es-AR" b="1" dirty="0">
                <a:solidFill>
                  <a:schemeClr val="bg1"/>
                </a:solidFill>
              </a:rPr>
              <a:t>Trabajo Práctico 1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p:txBody>
          <a:bodyPr/>
          <a:lstStyle/>
          <a:p>
            <a:r>
              <a:rPr lang="es-ES" dirty="0" smtClean="0"/>
              <a:t>Más Ejercicios</a:t>
            </a:r>
            <a:endParaRPr lang="es-ES" dirty="0"/>
          </a:p>
        </p:txBody>
      </p:sp>
      <p:pic>
        <p:nvPicPr>
          <p:cNvPr id="2" name="Picture 2" descr="Homer Simpson Episode 21 GIF - Find &amp; Share on GIPHY"/>
          <p:cNvPicPr>
            <a:picLocks noChangeAspect="1" noChangeArrowheads="1" noCrop="1"/>
          </p:cNvPicPr>
          <p:nvPr/>
        </p:nvPicPr>
        <p:blipFill>
          <a:blip r:embed="rId2"/>
          <a:srcRect/>
          <a:stretch>
            <a:fillRect/>
          </a:stretch>
        </p:blipFill>
        <p:spPr bwMode="auto">
          <a:xfrm>
            <a:off x="612775" y="3000375"/>
            <a:ext cx="2495550" cy="1905000"/>
          </a:xfrm>
          <a:prstGeom prst="rect">
            <a:avLst/>
          </a:prstGeom>
          <a:noFill/>
        </p:spPr>
      </p:pic>
      <p:pic>
        <p:nvPicPr>
          <p:cNvPr id="8" name="Picture 10"/>
          <p:cNvPicPr>
            <a:picLocks noChangeAspect="1" noChangeArrowheads="1"/>
          </p:cNvPicPr>
          <p:nvPr/>
        </p:nvPicPr>
        <p:blipFill>
          <a:blip r:embed="rId3"/>
          <a:srcRect/>
          <a:stretch>
            <a:fillRect/>
          </a:stretch>
        </p:blipFill>
        <p:spPr bwMode="auto">
          <a:xfrm>
            <a:off x="4186211" y="1119186"/>
            <a:ext cx="7722599" cy="4148139"/>
          </a:xfrm>
          <a:prstGeom prst="rect">
            <a:avLst/>
          </a:prstGeom>
          <a:noFill/>
          <a:ln w="9525">
            <a:noFill/>
            <a:miter lim="800000"/>
            <a:headEnd/>
            <a:tailEnd/>
          </a:ln>
          <a:effectLst/>
        </p:spPr>
      </p:pic>
    </p:spTree>
    <p:extLst>
      <p:ext uri="{BB962C8B-B14F-4D97-AF65-F5344CB8AC3E}">
        <p14:creationId xmlns:p14="http://schemas.microsoft.com/office/powerpoint/2010/main" val="31629284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p:txBody>
          <a:bodyPr/>
          <a:lstStyle/>
          <a:p>
            <a:r>
              <a:rPr lang="es-ES" dirty="0" smtClean="0"/>
              <a:t>Más Ejercicios</a:t>
            </a:r>
            <a:endParaRPr lang="es-ES" dirty="0"/>
          </a:p>
        </p:txBody>
      </p:sp>
      <p:pic>
        <p:nvPicPr>
          <p:cNvPr id="2" name="Picture 2" descr="Homer Simpson Episode 21 GIF - Find &amp; Share on GIPHY"/>
          <p:cNvPicPr>
            <a:picLocks noChangeAspect="1" noChangeArrowheads="1" noCrop="1"/>
          </p:cNvPicPr>
          <p:nvPr/>
        </p:nvPicPr>
        <p:blipFill>
          <a:blip r:embed="rId2"/>
          <a:srcRect/>
          <a:stretch>
            <a:fillRect/>
          </a:stretch>
        </p:blipFill>
        <p:spPr bwMode="auto">
          <a:xfrm>
            <a:off x="612775" y="3000375"/>
            <a:ext cx="2495550" cy="1905000"/>
          </a:xfrm>
          <a:prstGeom prst="rect">
            <a:avLst/>
          </a:prstGeom>
          <a:noFill/>
        </p:spPr>
      </p:pic>
      <p:pic>
        <p:nvPicPr>
          <p:cNvPr id="7" name="Picture 2"/>
          <p:cNvPicPr>
            <a:picLocks noChangeAspect="1" noChangeArrowheads="1"/>
          </p:cNvPicPr>
          <p:nvPr/>
        </p:nvPicPr>
        <p:blipFill>
          <a:blip r:embed="rId3"/>
          <a:srcRect/>
          <a:stretch>
            <a:fillRect/>
          </a:stretch>
        </p:blipFill>
        <p:spPr bwMode="auto">
          <a:xfrm>
            <a:off x="4181446" y="985822"/>
            <a:ext cx="7886729" cy="5061632"/>
          </a:xfrm>
          <a:prstGeom prst="rect">
            <a:avLst/>
          </a:prstGeom>
          <a:noFill/>
          <a:ln w="9525">
            <a:noFill/>
            <a:miter lim="800000"/>
            <a:headEnd/>
            <a:tailEnd/>
          </a:ln>
          <a:effectLst/>
        </p:spPr>
      </p:pic>
    </p:spTree>
    <p:extLst>
      <p:ext uri="{BB962C8B-B14F-4D97-AF65-F5344CB8AC3E}">
        <p14:creationId xmlns:p14="http://schemas.microsoft.com/office/powerpoint/2010/main" val="3162928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Expansión térmica</a:t>
            </a:r>
            <a:endParaRPr lang="es-ES" dirty="0"/>
          </a:p>
        </p:txBody>
      </p:sp>
      <p:pic>
        <p:nvPicPr>
          <p:cNvPr id="1026" name="Picture 2" descr="Diseño de expansión térmica - Hilti España"/>
          <p:cNvPicPr>
            <a:picLocks noChangeAspect="1" noChangeArrowheads="1"/>
          </p:cNvPicPr>
          <p:nvPr/>
        </p:nvPicPr>
        <p:blipFill>
          <a:blip r:embed="rId2"/>
          <a:srcRect/>
          <a:stretch>
            <a:fillRect/>
          </a:stretch>
        </p:blipFill>
        <p:spPr bwMode="auto">
          <a:xfrm>
            <a:off x="2378319" y="1851895"/>
            <a:ext cx="7424289" cy="3712145"/>
          </a:xfrm>
          <a:prstGeom prst="rect">
            <a:avLst/>
          </a:prstGeom>
          <a:noFill/>
        </p:spPr>
      </p:pic>
      <p:pic>
        <p:nvPicPr>
          <p:cNvPr id="5" name="Imagen 4"/>
          <p:cNvPicPr>
            <a:picLocks noChangeAspect="1"/>
          </p:cNvPicPr>
          <p:nvPr/>
        </p:nvPicPr>
        <p:blipFill rotWithShape="1">
          <a:blip r:embed="rId3"/>
          <a:srcRect r="16351"/>
          <a:stretch/>
        </p:blipFill>
        <p:spPr>
          <a:xfrm>
            <a:off x="5511825" y="4038339"/>
            <a:ext cx="4208897" cy="1324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ángulo 5"/>
          <p:cNvSpPr/>
          <p:nvPr/>
        </p:nvSpPr>
        <p:spPr>
          <a:xfrm>
            <a:off x="10360433" y="6475789"/>
            <a:ext cx="1937646" cy="369332"/>
          </a:xfrm>
          <a:prstGeom prst="rect">
            <a:avLst/>
          </a:prstGeom>
        </p:spPr>
        <p:txBody>
          <a:bodyPr wrap="none">
            <a:spAutoFit/>
          </a:bodyPr>
          <a:lstStyle/>
          <a:p>
            <a:r>
              <a:rPr lang="es-AR" b="1" dirty="0">
                <a:solidFill>
                  <a:schemeClr val="bg1"/>
                </a:solidFill>
              </a:rPr>
              <a:t>Trabajo Práctico 1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ció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5909</TotalTime>
  <Words>4860</Words>
  <Application>Microsoft Office PowerPoint</Application>
  <PresentationFormat>Panorámica</PresentationFormat>
  <Paragraphs>561</Paragraphs>
  <Slides>81</Slides>
  <Notes>3</Notes>
  <HiddenSlides>5</HiddenSlides>
  <MMClips>0</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1</vt:i4>
      </vt:variant>
      <vt:variant>
        <vt:lpstr>Títulos de diapositiva</vt:lpstr>
      </vt:variant>
      <vt:variant>
        <vt:i4>81</vt:i4>
      </vt:variant>
    </vt:vector>
  </HeadingPairs>
  <TitlesOfParts>
    <vt:vector size="93" baseType="lpstr">
      <vt:lpstr>Arial</vt:lpstr>
      <vt:lpstr>Calibri</vt:lpstr>
      <vt:lpstr>Calibri Light</vt:lpstr>
      <vt:lpstr>Cambria Math</vt:lpstr>
      <vt:lpstr>Stencil</vt:lpstr>
      <vt:lpstr>Times-Bold</vt:lpstr>
      <vt:lpstr>Times-Italic</vt:lpstr>
      <vt:lpstr>Times-Roman</vt:lpstr>
      <vt:lpstr>Wingdings</vt:lpstr>
      <vt:lpstr>WWPI01</vt:lpstr>
      <vt:lpstr>Retrospección</vt:lpstr>
      <vt:lpstr>Objeto empaquetador del shell</vt:lpstr>
      <vt:lpstr>  FISICA II – Práctico</vt:lpstr>
      <vt:lpstr>UNIDAD I</vt:lpstr>
      <vt:lpstr>Trabajo Práctico 1: Temperatura </vt:lpstr>
      <vt:lpstr>TEMPERATURA</vt:lpstr>
      <vt:lpstr>Escalas termométricas</vt:lpstr>
      <vt:lpstr>Ejercicios para comenzar…</vt:lpstr>
      <vt:lpstr>Ejercicio 1.5 – Salto térmico</vt:lpstr>
      <vt:lpstr>Presentación de PowerPoint</vt:lpstr>
      <vt:lpstr>Expansión térmica</vt:lpstr>
      <vt:lpstr>Expansión térmica</vt:lpstr>
      <vt:lpstr>Presentación de PowerPoint</vt:lpstr>
      <vt:lpstr>Presentación de PowerPoint</vt:lpstr>
      <vt:lpstr>Trabajo Práctico 2: CALOR</vt:lpstr>
      <vt:lpstr>Presentación de PowerPoint</vt:lpstr>
      <vt:lpstr>CALOR- convención de signos</vt:lpstr>
      <vt:lpstr>Presentación de PowerPoint</vt:lpstr>
      <vt:lpstr>Ejemplo 0 </vt:lpstr>
      <vt:lpstr>Ejemplo 1 – Potencia</vt:lpstr>
      <vt:lpstr>Ejemplo 2– Sin cambio de fase</vt:lpstr>
      <vt:lpstr>Presentación de PowerPoint</vt:lpstr>
      <vt:lpstr>Calorímetro</vt:lpstr>
      <vt:lpstr>Calorímetro</vt:lpstr>
      <vt:lpstr>Calorímetro Equivalente en agua del calorímetro (π) </vt:lpstr>
      <vt:lpstr>experiencia de laboratorio π del Calorímetro</vt:lpstr>
      <vt:lpstr>Presentación de PowerPoint</vt:lpstr>
      <vt:lpstr>Presentación de PowerPoint</vt:lpstr>
      <vt:lpstr>Presentación de PowerPoint</vt:lpstr>
      <vt:lpstr>Cambios de fase </vt:lpstr>
      <vt:lpstr>CALOR – Cambios de fase</vt:lpstr>
      <vt:lpstr>Ejemplo 1 – con cambio de fase y temperatura final conocida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Trabajamos con los Ejercicios:</vt:lpstr>
      <vt:lpstr>Trabajo Práctico 3: Gases</vt:lpstr>
      <vt:lpstr>Gas ideal  Ecuación de estado</vt:lpstr>
      <vt:lpstr>Gas ideal  Ecuación de estado</vt:lpstr>
      <vt:lpstr>Gas ideal - Ecuación de estado</vt:lpstr>
      <vt:lpstr>Presentación de PowerPoint</vt:lpstr>
      <vt:lpstr>Ejercicio 1 </vt:lpstr>
      <vt:lpstr>Ejercicio 2</vt:lpstr>
      <vt:lpstr>Presentación de PowerPoint</vt:lpstr>
      <vt:lpstr>Presentación de PowerPoint</vt:lpstr>
      <vt:lpstr>Presentación de PowerPoint</vt:lpstr>
      <vt:lpstr>Presentación de PowerPoint</vt:lpstr>
      <vt:lpstr>Trabajamos con los Ejercicios:</vt:lpstr>
      <vt:lpstr>Trabajamos con los Ejercicios:</vt:lpstr>
      <vt:lpstr>Sigue el Baile…..</vt:lpstr>
      <vt:lpstr>TIPOS DE PROCESOS  GRÁFICA PV</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Termodinámica de los gases ideales:</vt:lpstr>
      <vt:lpstr>Presentación de PowerPoint</vt:lpstr>
      <vt:lpstr>Presentación de PowerPoint</vt:lpstr>
      <vt:lpstr>Presentación de PowerPoint</vt:lpstr>
      <vt:lpstr>Presentación de PowerPoint</vt:lpstr>
      <vt:lpstr>RESUMEN</vt:lpstr>
      <vt:lpstr>Más Ejercicios</vt:lpstr>
      <vt:lpstr>Más Ejercicios</vt:lpstr>
      <vt:lpstr>Más Ejercicios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FISICA II</dc:title>
  <dc:creator>Agustin Cravero</dc:creator>
  <cp:lastModifiedBy>Cuenta Microsoft</cp:lastModifiedBy>
  <cp:revision>345</cp:revision>
  <dcterms:created xsi:type="dcterms:W3CDTF">2018-10-05T08:43:24Z</dcterms:created>
  <dcterms:modified xsi:type="dcterms:W3CDTF">2022-04-12T16:28:58Z</dcterms:modified>
</cp:coreProperties>
</file>